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57" r:id="rId5"/>
    <p:sldId id="258" r:id="rId6"/>
    <p:sldId id="262" r:id="rId7"/>
    <p:sldId id="265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283" r:id="rId17"/>
    <p:sldId id="285" r:id="rId18"/>
    <p:sldId id="287" r:id="rId19"/>
    <p:sldId id="299" r:id="rId20"/>
    <p:sldId id="300" r:id="rId21"/>
    <p:sldId id="301" r:id="rId22"/>
    <p:sldId id="269" r:id="rId23"/>
    <p:sldId id="270" r:id="rId24"/>
    <p:sldId id="271" r:id="rId25"/>
    <p:sldId id="272" r:id="rId26"/>
    <p:sldId id="273" r:id="rId27"/>
    <p:sldId id="266" r:id="rId28"/>
    <p:sldId id="267" r:id="rId29"/>
    <p:sldId id="295" r:id="rId30"/>
    <p:sldId id="296" r:id="rId31"/>
    <p:sldId id="297" r:id="rId32"/>
    <p:sldId id="298" r:id="rId33"/>
    <p:sldId id="302" r:id="rId34"/>
    <p:sldId id="303" r:id="rId35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24"/>
        <p:guide pos="22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24" y="239324"/>
            <a:ext cx="1267974" cy="4001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3823" y="706223"/>
            <a:ext cx="742315" cy="168910"/>
          </a:xfrm>
          <a:custGeom>
            <a:avLst/>
            <a:gdLst/>
            <a:ahLst/>
            <a:cxnLst/>
            <a:rect l="l" t="t" r="r" b="b"/>
            <a:pathLst>
              <a:path w="742315" h="168909">
                <a:moveTo>
                  <a:pt x="714148" y="168299"/>
                </a:moveTo>
                <a:lnTo>
                  <a:pt x="28049" y="168299"/>
                </a:lnTo>
                <a:lnTo>
                  <a:pt x="17131" y="166095"/>
                </a:lnTo>
                <a:lnTo>
                  <a:pt x="8215" y="160084"/>
                </a:lnTo>
                <a:lnTo>
                  <a:pt x="2204" y="151168"/>
                </a:lnTo>
                <a:lnTo>
                  <a:pt x="0" y="140249"/>
                </a:lnTo>
                <a:lnTo>
                  <a:pt x="0" y="28049"/>
                </a:lnTo>
                <a:lnTo>
                  <a:pt x="2204" y="17131"/>
                </a:lnTo>
                <a:lnTo>
                  <a:pt x="8215" y="8215"/>
                </a:lnTo>
                <a:lnTo>
                  <a:pt x="17131" y="2204"/>
                </a:lnTo>
                <a:lnTo>
                  <a:pt x="28049" y="0"/>
                </a:lnTo>
                <a:lnTo>
                  <a:pt x="721588" y="0"/>
                </a:lnTo>
                <a:lnTo>
                  <a:pt x="728721" y="2954"/>
                </a:lnTo>
                <a:lnTo>
                  <a:pt x="733983" y="8214"/>
                </a:lnTo>
                <a:lnTo>
                  <a:pt x="739243" y="13477"/>
                </a:lnTo>
                <a:lnTo>
                  <a:pt x="742198" y="20609"/>
                </a:lnTo>
                <a:lnTo>
                  <a:pt x="742198" y="140249"/>
                </a:lnTo>
                <a:lnTo>
                  <a:pt x="739994" y="151168"/>
                </a:lnTo>
                <a:lnTo>
                  <a:pt x="733983" y="160084"/>
                </a:lnTo>
                <a:lnTo>
                  <a:pt x="725067" y="166095"/>
                </a:lnTo>
                <a:lnTo>
                  <a:pt x="714148" y="168299"/>
                </a:lnTo>
                <a:close/>
              </a:path>
            </a:pathLst>
          </a:custGeom>
          <a:solidFill>
            <a:srgbClr val="00A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43823" y="706223"/>
            <a:ext cx="742315" cy="168910"/>
          </a:xfrm>
          <a:custGeom>
            <a:avLst/>
            <a:gdLst/>
            <a:ahLst/>
            <a:cxnLst/>
            <a:rect l="l" t="t" r="r" b="b"/>
            <a:pathLst>
              <a:path w="742315" h="168909">
                <a:moveTo>
                  <a:pt x="714148" y="168299"/>
                </a:moveTo>
                <a:lnTo>
                  <a:pt x="28049" y="168299"/>
                </a:lnTo>
                <a:lnTo>
                  <a:pt x="17131" y="166095"/>
                </a:lnTo>
                <a:lnTo>
                  <a:pt x="8215" y="160084"/>
                </a:lnTo>
                <a:lnTo>
                  <a:pt x="2204" y="151168"/>
                </a:lnTo>
                <a:lnTo>
                  <a:pt x="0" y="140249"/>
                </a:lnTo>
                <a:lnTo>
                  <a:pt x="0" y="28049"/>
                </a:lnTo>
                <a:lnTo>
                  <a:pt x="2204" y="17131"/>
                </a:lnTo>
                <a:lnTo>
                  <a:pt x="8215" y="8215"/>
                </a:lnTo>
                <a:lnTo>
                  <a:pt x="17131" y="2204"/>
                </a:lnTo>
                <a:lnTo>
                  <a:pt x="28049" y="0"/>
                </a:lnTo>
                <a:lnTo>
                  <a:pt x="721588" y="0"/>
                </a:lnTo>
                <a:lnTo>
                  <a:pt x="728721" y="2954"/>
                </a:lnTo>
                <a:lnTo>
                  <a:pt x="733983" y="8214"/>
                </a:lnTo>
                <a:lnTo>
                  <a:pt x="739243" y="13477"/>
                </a:lnTo>
                <a:lnTo>
                  <a:pt x="742198" y="20609"/>
                </a:lnTo>
                <a:lnTo>
                  <a:pt x="742198" y="140249"/>
                </a:lnTo>
                <a:lnTo>
                  <a:pt x="739994" y="151168"/>
                </a:lnTo>
                <a:lnTo>
                  <a:pt x="733983" y="160084"/>
                </a:lnTo>
                <a:lnTo>
                  <a:pt x="725067" y="166095"/>
                </a:lnTo>
                <a:lnTo>
                  <a:pt x="714148" y="1682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20640" y="1690452"/>
            <a:ext cx="270271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074" y="146693"/>
            <a:ext cx="3583940" cy="882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9022" y="928257"/>
            <a:ext cx="4311650" cy="149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6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6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51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0.png"/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6.png"/><Relationship Id="rId7" Type="http://schemas.openxmlformats.org/officeDocument/2006/relationships/image" Target="../media/image44.png"/><Relationship Id="rId6" Type="http://schemas.openxmlformats.org/officeDocument/2006/relationships/image" Target="../media/image17.png"/><Relationship Id="rId5" Type="http://schemas.openxmlformats.org/officeDocument/2006/relationships/image" Target="../media/image5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1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8.png"/><Relationship Id="rId7" Type="http://schemas.openxmlformats.org/officeDocument/2006/relationships/image" Target="../media/image61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1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69.png"/><Relationship Id="rId2" Type="http://schemas.openxmlformats.org/officeDocument/2006/relationships/image" Target="../media/image4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76.png"/><Relationship Id="rId4" Type="http://schemas.openxmlformats.org/officeDocument/2006/relationships/image" Target="../media/image45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9.jpeg"/><Relationship Id="rId10" Type="http://schemas.openxmlformats.org/officeDocument/2006/relationships/image" Target="../media/image78.png"/><Relationship Id="rId1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odoo/odoo/blob/5bb8b927524d062be32f92eb326ef64091301de1/addons/crm/models/crm_lead.py#L92" TargetMode="Externa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jpe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jpeg"/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jpeg"/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.png"/><Relationship Id="rId11" Type="http://schemas.openxmlformats.org/officeDocument/2006/relationships/image" Target="../media/image3.png"/><Relationship Id="rId10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17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17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32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40.png"/><Relationship Id="rId7" Type="http://schemas.openxmlformats.org/officeDocument/2006/relationships/image" Target="../media/image17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593975" y="1690370"/>
            <a:ext cx="332930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270" dirty="0">
                <a:solidFill>
                  <a:srgbClr val="333333"/>
                </a:solidFill>
              </a:rPr>
              <a:t>Lesson 4</a:t>
            </a:r>
            <a:endParaRPr lang="en-US" sz="6000"/>
          </a:p>
        </p:txBody>
      </p:sp>
      <p:sp>
        <p:nvSpPr>
          <p:cNvPr id="5" name="object 5"/>
          <p:cNvSpPr txBox="1"/>
          <p:nvPr/>
        </p:nvSpPr>
        <p:spPr>
          <a:xfrm>
            <a:off x="1652905" y="2907030"/>
            <a:ext cx="398272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6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Relational</a:t>
            </a:r>
            <a:r>
              <a:rPr sz="3000" b="1" i="1" spc="3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20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Fields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0817" y="3348593"/>
            <a:ext cx="1022387" cy="49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513" y="2849069"/>
            <a:ext cx="340699" cy="340704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1652905" y="3397885"/>
            <a:ext cx="398272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Fields Computation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9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0817" y="3822938"/>
            <a:ext cx="1022387" cy="49174"/>
          </a:xfrm>
          <a:prstGeom prst="rect">
            <a:avLst/>
          </a:prstGeom>
        </p:spPr>
      </p:pic>
      <p:pic>
        <p:nvPicPr>
          <p:cNvPr id="10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2678" y="3329764"/>
            <a:ext cx="340699" cy="340704"/>
          </a:xfrm>
          <a:prstGeom prst="rect">
            <a:avLst/>
          </a:prstGeom>
        </p:spPr>
      </p:pic>
      <p:sp>
        <p:nvSpPr>
          <p:cNvPr id="11" name="object 5"/>
          <p:cNvSpPr txBox="1"/>
          <p:nvPr/>
        </p:nvSpPr>
        <p:spPr>
          <a:xfrm>
            <a:off x="1652905" y="3872230"/>
            <a:ext cx="398272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Fields Onchange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12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0817" y="4313793"/>
            <a:ext cx="1022387" cy="49174"/>
          </a:xfrm>
          <a:prstGeom prst="rect">
            <a:avLst/>
          </a:prstGeom>
        </p:spPr>
      </p:pic>
      <p:pic>
        <p:nvPicPr>
          <p:cNvPr id="13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513" y="3814269"/>
            <a:ext cx="340699" cy="340704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8762" y="2624893"/>
            <a:ext cx="2564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danger</a:t>
            </a:r>
            <a:r>
              <a:rPr sz="2000" b="1" spc="-1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b="1" spc="-1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2000" b="1" spc="-1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b="1" spc="-1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2000" b="1" spc="-1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2000" b="1" spc="-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result</a:t>
            </a:r>
            <a:endParaRPr sz="2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06144" y="2509669"/>
            <a:ext cx="537448" cy="5363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51862" y="2509669"/>
            <a:ext cx="537448" cy="5363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18444" y="3678417"/>
            <a:ext cx="5320030" cy="1243965"/>
            <a:chOff x="2918444" y="3678417"/>
            <a:chExt cx="5320030" cy="12439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8444" y="3678417"/>
              <a:ext cx="5319889" cy="12437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94643" y="3735567"/>
              <a:ext cx="5167630" cy="1091565"/>
            </a:xfrm>
            <a:custGeom>
              <a:avLst/>
              <a:gdLst/>
              <a:ahLst/>
              <a:cxnLst/>
              <a:rect l="l" t="t" r="r" b="b"/>
              <a:pathLst>
                <a:path w="5167630" h="1091564">
                  <a:moveTo>
                    <a:pt x="4985589" y="1091397"/>
                  </a:moveTo>
                  <a:lnTo>
                    <a:pt x="181899" y="1091397"/>
                  </a:lnTo>
                  <a:lnTo>
                    <a:pt x="133547" y="1084899"/>
                  </a:lnTo>
                  <a:lnTo>
                    <a:pt x="90096" y="1066560"/>
                  </a:lnTo>
                  <a:lnTo>
                    <a:pt x="53281" y="1038116"/>
                  </a:lnTo>
                  <a:lnTo>
                    <a:pt x="24836" y="1001301"/>
                  </a:lnTo>
                  <a:lnTo>
                    <a:pt x="6498" y="957850"/>
                  </a:lnTo>
                  <a:lnTo>
                    <a:pt x="0" y="909498"/>
                  </a:lnTo>
                  <a:lnTo>
                    <a:pt x="0" y="181899"/>
                  </a:lnTo>
                  <a:lnTo>
                    <a:pt x="6498" y="133547"/>
                  </a:lnTo>
                  <a:lnTo>
                    <a:pt x="24836" y="90096"/>
                  </a:lnTo>
                  <a:lnTo>
                    <a:pt x="53281" y="53281"/>
                  </a:lnTo>
                  <a:lnTo>
                    <a:pt x="90096" y="24836"/>
                  </a:lnTo>
                  <a:lnTo>
                    <a:pt x="133547" y="6498"/>
                  </a:lnTo>
                  <a:lnTo>
                    <a:pt x="181899" y="0"/>
                  </a:lnTo>
                  <a:lnTo>
                    <a:pt x="4985589" y="0"/>
                  </a:lnTo>
                  <a:lnTo>
                    <a:pt x="5055199" y="13849"/>
                  </a:lnTo>
                  <a:lnTo>
                    <a:pt x="5114214" y="53274"/>
                  </a:lnTo>
                  <a:lnTo>
                    <a:pt x="5153639" y="112290"/>
                  </a:lnTo>
                  <a:lnTo>
                    <a:pt x="5167489" y="181899"/>
                  </a:lnTo>
                  <a:lnTo>
                    <a:pt x="5167489" y="909498"/>
                  </a:lnTo>
                  <a:lnTo>
                    <a:pt x="5160991" y="957850"/>
                  </a:lnTo>
                  <a:lnTo>
                    <a:pt x="5142652" y="1001301"/>
                  </a:lnTo>
                  <a:lnTo>
                    <a:pt x="5114208" y="1038116"/>
                  </a:lnTo>
                  <a:lnTo>
                    <a:pt x="5077393" y="1066560"/>
                  </a:lnTo>
                  <a:lnTo>
                    <a:pt x="5033942" y="1084899"/>
                  </a:lnTo>
                  <a:lnTo>
                    <a:pt x="4985589" y="10913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94643" y="3735567"/>
              <a:ext cx="5167630" cy="1091565"/>
            </a:xfrm>
            <a:custGeom>
              <a:avLst/>
              <a:gdLst/>
              <a:ahLst/>
              <a:cxnLst/>
              <a:rect l="l" t="t" r="r" b="b"/>
              <a:pathLst>
                <a:path w="5167630" h="1091564">
                  <a:moveTo>
                    <a:pt x="0" y="181899"/>
                  </a:moveTo>
                  <a:lnTo>
                    <a:pt x="6498" y="133547"/>
                  </a:lnTo>
                  <a:lnTo>
                    <a:pt x="24836" y="90096"/>
                  </a:lnTo>
                  <a:lnTo>
                    <a:pt x="53281" y="53281"/>
                  </a:lnTo>
                  <a:lnTo>
                    <a:pt x="90096" y="24836"/>
                  </a:lnTo>
                  <a:lnTo>
                    <a:pt x="133547" y="6498"/>
                  </a:lnTo>
                  <a:lnTo>
                    <a:pt x="181899" y="0"/>
                  </a:lnTo>
                  <a:lnTo>
                    <a:pt x="4985589" y="0"/>
                  </a:lnTo>
                  <a:lnTo>
                    <a:pt x="5055199" y="13849"/>
                  </a:lnTo>
                  <a:lnTo>
                    <a:pt x="5114214" y="53274"/>
                  </a:lnTo>
                  <a:lnTo>
                    <a:pt x="5153639" y="112290"/>
                  </a:lnTo>
                  <a:lnTo>
                    <a:pt x="5167489" y="181899"/>
                  </a:lnTo>
                  <a:lnTo>
                    <a:pt x="5167489" y="909498"/>
                  </a:lnTo>
                  <a:lnTo>
                    <a:pt x="5160991" y="957850"/>
                  </a:lnTo>
                  <a:lnTo>
                    <a:pt x="5142652" y="1001301"/>
                  </a:lnTo>
                  <a:lnTo>
                    <a:pt x="5114208" y="1038116"/>
                  </a:lnTo>
                  <a:lnTo>
                    <a:pt x="5077393" y="1066560"/>
                  </a:lnTo>
                  <a:lnTo>
                    <a:pt x="5033942" y="1084899"/>
                  </a:lnTo>
                  <a:lnTo>
                    <a:pt x="4985589" y="1091397"/>
                  </a:lnTo>
                  <a:lnTo>
                    <a:pt x="181899" y="1091397"/>
                  </a:lnTo>
                  <a:lnTo>
                    <a:pt x="133547" y="1084899"/>
                  </a:lnTo>
                  <a:lnTo>
                    <a:pt x="90096" y="1066560"/>
                  </a:lnTo>
                  <a:lnTo>
                    <a:pt x="53281" y="1038116"/>
                  </a:lnTo>
                  <a:lnTo>
                    <a:pt x="24836" y="1001301"/>
                  </a:lnTo>
                  <a:lnTo>
                    <a:pt x="6498" y="957850"/>
                  </a:lnTo>
                  <a:lnTo>
                    <a:pt x="0" y="909498"/>
                  </a:lnTo>
                  <a:lnTo>
                    <a:pt x="0" y="1818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858232" y="3803003"/>
            <a:ext cx="3236595" cy="9017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amount</a:t>
            </a:r>
            <a:r>
              <a:rPr sz="1000" b="1" spc="14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1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fields.Float()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total</a:t>
            </a:r>
            <a:r>
              <a:rPr sz="1000" b="1" spc="2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2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fields.Float(compute=</a:t>
            </a:r>
            <a:r>
              <a:rPr sz="10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"_compute_total"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2100" marR="913130" indent="-279400">
              <a:lnSpc>
                <a:spcPct val="115000"/>
              </a:lnSpc>
            </a:pPr>
            <a:r>
              <a:rPr sz="10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1000" b="1" spc="35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_compute_total</a:t>
            </a:r>
            <a:r>
              <a:rPr sz="1000" b="1" spc="4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1000" b="1" spc="45" dirty="0">
                <a:latin typeface="Trebuchet MS" panose="020B0703020202090204"/>
                <a:cs typeface="Trebuchet MS" panose="020B0703020202090204"/>
              </a:rPr>
              <a:t>: </a:t>
            </a:r>
            <a:endParaRPr sz="1000" b="1" spc="45" dirty="0">
              <a:latin typeface="Trebuchet MS" panose="020B0703020202090204"/>
              <a:cs typeface="Trebuchet MS" panose="020B0703020202090204"/>
            </a:endParaRPr>
          </a:p>
          <a:p>
            <a:pPr marL="292100" marR="913130" indent="-279400">
              <a:lnSpc>
                <a:spcPct val="115000"/>
              </a:lnSpc>
            </a:pPr>
            <a:r>
              <a:rPr lang="en-US" altLang="" sz="1000" b="1" spc="11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	</a:t>
            </a:r>
            <a:r>
              <a:rPr sz="1000" b="1" spc="11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self.total</a:t>
            </a:r>
            <a:r>
              <a:rPr sz="10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22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10</a:t>
            </a:r>
            <a:r>
              <a:rPr sz="1000" b="1" spc="22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10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*</a:t>
            </a:r>
            <a:r>
              <a:rPr sz="10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self.amount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518" y="3778492"/>
            <a:ext cx="5064760" cy="989330"/>
          </a:xfrm>
          <a:custGeom>
            <a:avLst/>
            <a:gdLst/>
            <a:ahLst/>
            <a:cxnLst/>
            <a:rect l="l" t="t" r="r" b="b"/>
            <a:pathLst>
              <a:path w="5064759" h="989329">
                <a:moveTo>
                  <a:pt x="0" y="0"/>
                </a:moveTo>
                <a:lnTo>
                  <a:pt x="5064289" y="989098"/>
                </a:lnTo>
              </a:path>
              <a:path w="5064759" h="989329">
                <a:moveTo>
                  <a:pt x="0" y="989098"/>
                </a:moveTo>
                <a:lnTo>
                  <a:pt x="5064289" y="0"/>
                </a:lnTo>
              </a:path>
            </a:pathLst>
          </a:custGeom>
          <a:ln w="28574">
            <a:solidFill>
              <a:srgbClr val="FB77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98548" y="1315536"/>
            <a:ext cx="62071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triggered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6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records</a:t>
            </a:r>
            <a:r>
              <a:rPr sz="1600" b="1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time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R="434975" algn="ctr">
              <a:lnSpc>
                <a:spcPct val="100000"/>
              </a:lnSpc>
              <a:spcBef>
                <a:spcPts val="1200"/>
              </a:spcBef>
            </a:pPr>
            <a:r>
              <a:rPr sz="16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self</a:t>
            </a:r>
            <a:r>
              <a:rPr sz="1600" b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will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include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or </a:t>
            </a:r>
            <a:r>
              <a:rPr sz="1600" b="1" spc="-1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more</a:t>
            </a:r>
            <a:r>
              <a:rPr sz="1600" b="1" spc="-1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spc="-1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than</a:t>
            </a:r>
            <a:r>
              <a:rPr sz="1600" b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one</a:t>
            </a:r>
            <a:r>
              <a:rPr sz="1600" b="1" spc="-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object.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752" y="1624071"/>
            <a:ext cx="359994" cy="346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5793" y="2967277"/>
            <a:ext cx="851973" cy="7876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274" y="255399"/>
            <a:ext cx="1431819" cy="34614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5064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3200" spc="-250" dirty="0">
                <a:solidFill>
                  <a:srgbClr val="333333"/>
                </a:solidFill>
              </a:rPr>
              <a:t>Recordset</a:t>
            </a:r>
            <a:r>
              <a:rPr sz="3200" spc="114" dirty="0">
                <a:solidFill>
                  <a:srgbClr val="333333"/>
                </a:solidFill>
              </a:rPr>
              <a:t> </a:t>
            </a:r>
            <a:r>
              <a:rPr sz="3200" spc="-50" dirty="0">
                <a:solidFill>
                  <a:srgbClr val="333333"/>
                </a:solidFill>
              </a:rPr>
              <a:t>(self)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8444" y="3678417"/>
            <a:ext cx="5320030" cy="1367155"/>
            <a:chOff x="2918444" y="3678417"/>
            <a:chExt cx="5320030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18444" y="3678417"/>
              <a:ext cx="5319889" cy="13670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94643" y="3735567"/>
              <a:ext cx="5167630" cy="1214755"/>
            </a:xfrm>
            <a:custGeom>
              <a:avLst/>
              <a:gdLst/>
              <a:ahLst/>
              <a:cxnLst/>
              <a:rect l="l" t="t" r="r" b="b"/>
              <a:pathLst>
                <a:path w="5167630" h="1214754">
                  <a:moveTo>
                    <a:pt x="4965039" y="1214697"/>
                  </a:moveTo>
                  <a:lnTo>
                    <a:pt x="202449" y="1214697"/>
                  </a:lnTo>
                  <a:lnTo>
                    <a:pt x="156032" y="1209350"/>
                  </a:lnTo>
                  <a:lnTo>
                    <a:pt x="113421" y="1194118"/>
                  </a:lnTo>
                  <a:lnTo>
                    <a:pt x="75831" y="1170218"/>
                  </a:lnTo>
                  <a:lnTo>
                    <a:pt x="44479" y="1138865"/>
                  </a:lnTo>
                  <a:lnTo>
                    <a:pt x="20578" y="1101275"/>
                  </a:lnTo>
                  <a:lnTo>
                    <a:pt x="5347" y="1058664"/>
                  </a:lnTo>
                  <a:lnTo>
                    <a:pt x="0" y="1012247"/>
                  </a:lnTo>
                  <a:lnTo>
                    <a:pt x="0" y="202449"/>
                  </a:lnTo>
                  <a:lnTo>
                    <a:pt x="5347" y="156032"/>
                  </a:lnTo>
                  <a:lnTo>
                    <a:pt x="20578" y="113421"/>
                  </a:lnTo>
                  <a:lnTo>
                    <a:pt x="44479" y="75831"/>
                  </a:lnTo>
                  <a:lnTo>
                    <a:pt x="75831" y="44479"/>
                  </a:lnTo>
                  <a:lnTo>
                    <a:pt x="113421" y="20578"/>
                  </a:lnTo>
                  <a:lnTo>
                    <a:pt x="156032" y="5347"/>
                  </a:lnTo>
                  <a:lnTo>
                    <a:pt x="202449" y="0"/>
                  </a:lnTo>
                  <a:lnTo>
                    <a:pt x="4965039" y="0"/>
                  </a:lnTo>
                  <a:lnTo>
                    <a:pt x="5004721" y="3925"/>
                  </a:lnTo>
                  <a:lnTo>
                    <a:pt x="5042511" y="15409"/>
                  </a:lnTo>
                  <a:lnTo>
                    <a:pt x="5077353" y="34013"/>
                  </a:lnTo>
                  <a:lnTo>
                    <a:pt x="5108189" y="59299"/>
                  </a:lnTo>
                  <a:lnTo>
                    <a:pt x="5133475" y="90136"/>
                  </a:lnTo>
                  <a:lnTo>
                    <a:pt x="5152080" y="124977"/>
                  </a:lnTo>
                  <a:lnTo>
                    <a:pt x="5163564" y="162768"/>
                  </a:lnTo>
                  <a:lnTo>
                    <a:pt x="5167489" y="202449"/>
                  </a:lnTo>
                  <a:lnTo>
                    <a:pt x="5167489" y="1012247"/>
                  </a:lnTo>
                  <a:lnTo>
                    <a:pt x="5162142" y="1058664"/>
                  </a:lnTo>
                  <a:lnTo>
                    <a:pt x="5146910" y="1101275"/>
                  </a:lnTo>
                  <a:lnTo>
                    <a:pt x="5123010" y="1138865"/>
                  </a:lnTo>
                  <a:lnTo>
                    <a:pt x="5091657" y="1170218"/>
                  </a:lnTo>
                  <a:lnTo>
                    <a:pt x="5054067" y="1194118"/>
                  </a:lnTo>
                  <a:lnTo>
                    <a:pt x="5011456" y="1209350"/>
                  </a:lnTo>
                  <a:lnTo>
                    <a:pt x="4965039" y="121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94643" y="3735567"/>
              <a:ext cx="5167630" cy="1214755"/>
            </a:xfrm>
            <a:custGeom>
              <a:avLst/>
              <a:gdLst/>
              <a:ahLst/>
              <a:cxnLst/>
              <a:rect l="l" t="t" r="r" b="b"/>
              <a:pathLst>
                <a:path w="5167630" h="1214754">
                  <a:moveTo>
                    <a:pt x="0" y="202449"/>
                  </a:moveTo>
                  <a:lnTo>
                    <a:pt x="5347" y="156032"/>
                  </a:lnTo>
                  <a:lnTo>
                    <a:pt x="20578" y="113421"/>
                  </a:lnTo>
                  <a:lnTo>
                    <a:pt x="44479" y="75831"/>
                  </a:lnTo>
                  <a:lnTo>
                    <a:pt x="75831" y="44479"/>
                  </a:lnTo>
                  <a:lnTo>
                    <a:pt x="113421" y="20578"/>
                  </a:lnTo>
                  <a:lnTo>
                    <a:pt x="156032" y="5347"/>
                  </a:lnTo>
                  <a:lnTo>
                    <a:pt x="202449" y="0"/>
                  </a:lnTo>
                  <a:lnTo>
                    <a:pt x="4965039" y="0"/>
                  </a:lnTo>
                  <a:lnTo>
                    <a:pt x="5004721" y="3925"/>
                  </a:lnTo>
                  <a:lnTo>
                    <a:pt x="5042511" y="15409"/>
                  </a:lnTo>
                  <a:lnTo>
                    <a:pt x="5077353" y="34013"/>
                  </a:lnTo>
                  <a:lnTo>
                    <a:pt x="5108189" y="59299"/>
                  </a:lnTo>
                  <a:lnTo>
                    <a:pt x="5133475" y="90136"/>
                  </a:lnTo>
                  <a:lnTo>
                    <a:pt x="5152080" y="124977"/>
                  </a:lnTo>
                  <a:lnTo>
                    <a:pt x="5163564" y="162768"/>
                  </a:lnTo>
                  <a:lnTo>
                    <a:pt x="5167489" y="202449"/>
                  </a:lnTo>
                  <a:lnTo>
                    <a:pt x="5167489" y="1012247"/>
                  </a:lnTo>
                  <a:lnTo>
                    <a:pt x="5162142" y="1058664"/>
                  </a:lnTo>
                  <a:lnTo>
                    <a:pt x="5146910" y="1101275"/>
                  </a:lnTo>
                  <a:lnTo>
                    <a:pt x="5123010" y="1138865"/>
                  </a:lnTo>
                  <a:lnTo>
                    <a:pt x="5091657" y="1170218"/>
                  </a:lnTo>
                  <a:lnTo>
                    <a:pt x="5054067" y="1194118"/>
                  </a:lnTo>
                  <a:lnTo>
                    <a:pt x="5011456" y="1209350"/>
                  </a:lnTo>
                  <a:lnTo>
                    <a:pt x="4965039" y="1214697"/>
                  </a:lnTo>
                  <a:lnTo>
                    <a:pt x="202449" y="1214697"/>
                  </a:lnTo>
                  <a:lnTo>
                    <a:pt x="156032" y="1209350"/>
                  </a:lnTo>
                  <a:lnTo>
                    <a:pt x="113421" y="1194118"/>
                  </a:lnTo>
                  <a:lnTo>
                    <a:pt x="75831" y="1170218"/>
                  </a:lnTo>
                  <a:lnTo>
                    <a:pt x="44479" y="1138865"/>
                  </a:lnTo>
                  <a:lnTo>
                    <a:pt x="20578" y="1101275"/>
                  </a:lnTo>
                  <a:lnTo>
                    <a:pt x="5347" y="1058664"/>
                  </a:lnTo>
                  <a:lnTo>
                    <a:pt x="0" y="1012247"/>
                  </a:lnTo>
                  <a:lnTo>
                    <a:pt x="0" y="2024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855956" y="3776153"/>
            <a:ext cx="3236595" cy="10782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amount</a:t>
            </a:r>
            <a:r>
              <a:rPr sz="1000" b="1" spc="14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1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fields.Float()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total</a:t>
            </a:r>
            <a:r>
              <a:rPr sz="1000" b="1" spc="2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2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fields.Float(compute=</a:t>
            </a:r>
            <a:r>
              <a:rPr sz="10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"_compute_total"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2100" marR="1470660" indent="-279400">
              <a:lnSpc>
                <a:spcPct val="115000"/>
              </a:lnSpc>
            </a:pPr>
            <a:r>
              <a:rPr sz="10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1000" b="1" spc="35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_compute_total</a:t>
            </a:r>
            <a:r>
              <a:rPr sz="1000" b="1" spc="4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1000" b="1" spc="45" dirty="0">
                <a:latin typeface="Trebuchet MS" panose="020B0703020202090204"/>
                <a:cs typeface="Trebuchet MS" panose="020B0703020202090204"/>
              </a:rPr>
              <a:t>: </a:t>
            </a:r>
            <a:endParaRPr sz="1000" b="1" spc="45" dirty="0">
              <a:latin typeface="Trebuchet MS" panose="020B0703020202090204"/>
              <a:cs typeface="Trebuchet MS" panose="020B0703020202090204"/>
            </a:endParaRPr>
          </a:p>
          <a:p>
            <a:pPr marL="292100" marR="1470660" indent="-279400">
              <a:lnSpc>
                <a:spcPct val="115000"/>
              </a:lnSpc>
            </a:pPr>
            <a:r>
              <a:rPr lang="en-US" altLang="" sz="1000" b="1" spc="45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1000" b="1" spc="9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for</a:t>
            </a:r>
            <a:r>
              <a:rPr sz="1000" b="1" spc="29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</a:t>
            </a:r>
            <a:r>
              <a:rPr sz="1000" b="1" spc="29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9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1000" b="1" spc="29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1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self: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865">
              <a:lnSpc>
                <a:spcPct val="100000"/>
              </a:lnSpc>
              <a:spcBef>
                <a:spcPts val="180"/>
              </a:spcBef>
            </a:pPr>
            <a:r>
              <a:rPr sz="1000" b="1" spc="9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rec.total</a:t>
            </a:r>
            <a:r>
              <a:rPr sz="10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10</a:t>
            </a:r>
            <a:r>
              <a:rPr sz="1000" b="1" spc="21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10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*</a:t>
            </a:r>
            <a:r>
              <a:rPr sz="10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rec.amount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548" y="1315536"/>
            <a:ext cx="62071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triggered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6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records</a:t>
            </a:r>
            <a:r>
              <a:rPr sz="1600" b="1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time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R="434975" algn="ctr">
              <a:lnSpc>
                <a:spcPct val="100000"/>
              </a:lnSpc>
              <a:spcBef>
                <a:spcPts val="1200"/>
              </a:spcBef>
            </a:pPr>
            <a:r>
              <a:rPr sz="16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self</a:t>
            </a:r>
            <a:r>
              <a:rPr sz="1600" b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will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include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or </a:t>
            </a:r>
            <a:r>
              <a:rPr sz="1600" b="1" spc="-1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more</a:t>
            </a:r>
            <a:r>
              <a:rPr sz="1600" b="1" spc="-1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spc="-1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than</a:t>
            </a:r>
            <a:r>
              <a:rPr sz="1600" b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one</a:t>
            </a:r>
            <a:r>
              <a:rPr sz="1600" b="1" spc="-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object.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752" y="1624071"/>
            <a:ext cx="359994" cy="346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29323" y="2768403"/>
            <a:ext cx="5322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Solution</a:t>
            </a:r>
            <a:r>
              <a:rPr sz="1600" spc="-95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600" spc="50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  </a:t>
            </a: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iterating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over</a:t>
            </a: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self</a:t>
            </a:r>
            <a:r>
              <a:rPr sz="1600" b="1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give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values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by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one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871" y="3087452"/>
            <a:ext cx="894598" cy="787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1662" y="2744102"/>
            <a:ext cx="1988538" cy="198168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274" y="255399"/>
            <a:ext cx="1431819" cy="34614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3629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3200" spc="-250" dirty="0">
                <a:solidFill>
                  <a:srgbClr val="333333"/>
                </a:solidFill>
              </a:rPr>
              <a:t>Recordset</a:t>
            </a:r>
            <a:r>
              <a:rPr sz="3200" spc="114" dirty="0">
                <a:solidFill>
                  <a:srgbClr val="333333"/>
                </a:solidFill>
              </a:rPr>
              <a:t> </a:t>
            </a:r>
            <a:r>
              <a:rPr sz="3200" spc="-50" dirty="0">
                <a:solidFill>
                  <a:srgbClr val="333333"/>
                </a:solidFill>
              </a:rPr>
              <a:t>(self)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4515" y="1301272"/>
            <a:ext cx="4153535" cy="2546985"/>
            <a:chOff x="4724515" y="1301272"/>
            <a:chExt cx="4153535" cy="25469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24515" y="1301272"/>
              <a:ext cx="4153491" cy="25466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0715" y="1358422"/>
              <a:ext cx="4001135" cy="2394585"/>
            </a:xfrm>
            <a:custGeom>
              <a:avLst/>
              <a:gdLst/>
              <a:ahLst/>
              <a:cxnLst/>
              <a:rect l="l" t="t" r="r" b="b"/>
              <a:pathLst>
                <a:path w="4001134" h="2394585">
                  <a:moveTo>
                    <a:pt x="3695892" y="2394295"/>
                  </a:moveTo>
                  <a:lnTo>
                    <a:pt x="305199" y="2394295"/>
                  </a:lnTo>
                  <a:lnTo>
                    <a:pt x="255696" y="2390300"/>
                  </a:lnTo>
                  <a:lnTo>
                    <a:pt x="208735" y="2378735"/>
                  </a:lnTo>
                  <a:lnTo>
                    <a:pt x="164945" y="2360227"/>
                  </a:lnTo>
                  <a:lnTo>
                    <a:pt x="124955" y="2335407"/>
                  </a:lnTo>
                  <a:lnTo>
                    <a:pt x="89393" y="2304901"/>
                  </a:lnTo>
                  <a:lnTo>
                    <a:pt x="58887" y="2269339"/>
                  </a:lnTo>
                  <a:lnTo>
                    <a:pt x="34067" y="2229349"/>
                  </a:lnTo>
                  <a:lnTo>
                    <a:pt x="15559" y="2185559"/>
                  </a:lnTo>
                  <a:lnTo>
                    <a:pt x="3994" y="2138598"/>
                  </a:lnTo>
                  <a:lnTo>
                    <a:pt x="0" y="2089095"/>
                  </a:lnTo>
                  <a:lnTo>
                    <a:pt x="0" y="305201"/>
                  </a:lnTo>
                  <a:lnTo>
                    <a:pt x="3994" y="255696"/>
                  </a:lnTo>
                  <a:lnTo>
                    <a:pt x="15559" y="208733"/>
                  </a:lnTo>
                  <a:lnTo>
                    <a:pt x="34067" y="164943"/>
                  </a:lnTo>
                  <a:lnTo>
                    <a:pt x="58887" y="124953"/>
                  </a:lnTo>
                  <a:lnTo>
                    <a:pt x="89393" y="89391"/>
                  </a:lnTo>
                  <a:lnTo>
                    <a:pt x="124955" y="58885"/>
                  </a:lnTo>
                  <a:lnTo>
                    <a:pt x="164945" y="34065"/>
                  </a:lnTo>
                  <a:lnTo>
                    <a:pt x="208735" y="15559"/>
                  </a:lnTo>
                  <a:lnTo>
                    <a:pt x="255696" y="3994"/>
                  </a:lnTo>
                  <a:lnTo>
                    <a:pt x="305199" y="0"/>
                  </a:lnTo>
                  <a:lnTo>
                    <a:pt x="3695892" y="0"/>
                  </a:lnTo>
                  <a:lnTo>
                    <a:pt x="3743926" y="3802"/>
                  </a:lnTo>
                  <a:lnTo>
                    <a:pt x="3790343" y="14981"/>
                  </a:lnTo>
                  <a:lnTo>
                    <a:pt x="3834323" y="33199"/>
                  </a:lnTo>
                  <a:lnTo>
                    <a:pt x="3875045" y="58116"/>
                  </a:lnTo>
                  <a:lnTo>
                    <a:pt x="3911692" y="89392"/>
                  </a:lnTo>
                  <a:lnTo>
                    <a:pt x="3942973" y="126044"/>
                  </a:lnTo>
                  <a:lnTo>
                    <a:pt x="3967892" y="166770"/>
                  </a:lnTo>
                  <a:lnTo>
                    <a:pt x="3986111" y="210752"/>
                  </a:lnTo>
                  <a:lnTo>
                    <a:pt x="3997290" y="257169"/>
                  </a:lnTo>
                  <a:lnTo>
                    <a:pt x="4001091" y="305201"/>
                  </a:lnTo>
                  <a:lnTo>
                    <a:pt x="4001091" y="2089095"/>
                  </a:lnTo>
                  <a:lnTo>
                    <a:pt x="3997097" y="2138598"/>
                  </a:lnTo>
                  <a:lnTo>
                    <a:pt x="3985531" y="2185559"/>
                  </a:lnTo>
                  <a:lnTo>
                    <a:pt x="3967024" y="2229349"/>
                  </a:lnTo>
                  <a:lnTo>
                    <a:pt x="3942204" y="2269339"/>
                  </a:lnTo>
                  <a:lnTo>
                    <a:pt x="3911698" y="2304901"/>
                  </a:lnTo>
                  <a:lnTo>
                    <a:pt x="3876136" y="2335407"/>
                  </a:lnTo>
                  <a:lnTo>
                    <a:pt x="3836146" y="2360227"/>
                  </a:lnTo>
                  <a:lnTo>
                    <a:pt x="3792356" y="2378735"/>
                  </a:lnTo>
                  <a:lnTo>
                    <a:pt x="3745395" y="2390300"/>
                  </a:lnTo>
                  <a:lnTo>
                    <a:pt x="3695892" y="23942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00715" y="1358422"/>
              <a:ext cx="4001135" cy="2394585"/>
            </a:xfrm>
            <a:custGeom>
              <a:avLst/>
              <a:gdLst/>
              <a:ahLst/>
              <a:cxnLst/>
              <a:rect l="l" t="t" r="r" b="b"/>
              <a:pathLst>
                <a:path w="4001134" h="2394585">
                  <a:moveTo>
                    <a:pt x="0" y="305201"/>
                  </a:moveTo>
                  <a:lnTo>
                    <a:pt x="3994" y="255696"/>
                  </a:lnTo>
                  <a:lnTo>
                    <a:pt x="15559" y="208733"/>
                  </a:lnTo>
                  <a:lnTo>
                    <a:pt x="34067" y="164943"/>
                  </a:lnTo>
                  <a:lnTo>
                    <a:pt x="58887" y="124953"/>
                  </a:lnTo>
                  <a:lnTo>
                    <a:pt x="89393" y="89391"/>
                  </a:lnTo>
                  <a:lnTo>
                    <a:pt x="124955" y="58885"/>
                  </a:lnTo>
                  <a:lnTo>
                    <a:pt x="164945" y="34065"/>
                  </a:lnTo>
                  <a:lnTo>
                    <a:pt x="208735" y="15559"/>
                  </a:lnTo>
                  <a:lnTo>
                    <a:pt x="255696" y="3994"/>
                  </a:lnTo>
                  <a:lnTo>
                    <a:pt x="305199" y="0"/>
                  </a:lnTo>
                  <a:lnTo>
                    <a:pt x="3695892" y="0"/>
                  </a:lnTo>
                  <a:lnTo>
                    <a:pt x="3743926" y="3802"/>
                  </a:lnTo>
                  <a:lnTo>
                    <a:pt x="3790343" y="14981"/>
                  </a:lnTo>
                  <a:lnTo>
                    <a:pt x="3834323" y="33199"/>
                  </a:lnTo>
                  <a:lnTo>
                    <a:pt x="3875045" y="58116"/>
                  </a:lnTo>
                  <a:lnTo>
                    <a:pt x="3911692" y="89392"/>
                  </a:lnTo>
                  <a:lnTo>
                    <a:pt x="3942973" y="126044"/>
                  </a:lnTo>
                  <a:lnTo>
                    <a:pt x="3967892" y="166770"/>
                  </a:lnTo>
                  <a:lnTo>
                    <a:pt x="3986111" y="210752"/>
                  </a:lnTo>
                  <a:lnTo>
                    <a:pt x="3997290" y="257169"/>
                  </a:lnTo>
                  <a:lnTo>
                    <a:pt x="4001091" y="305201"/>
                  </a:lnTo>
                  <a:lnTo>
                    <a:pt x="4001091" y="2089095"/>
                  </a:lnTo>
                  <a:lnTo>
                    <a:pt x="3997097" y="2138598"/>
                  </a:lnTo>
                  <a:lnTo>
                    <a:pt x="3985531" y="2185559"/>
                  </a:lnTo>
                  <a:lnTo>
                    <a:pt x="3967024" y="2229349"/>
                  </a:lnTo>
                  <a:lnTo>
                    <a:pt x="3942204" y="2269339"/>
                  </a:lnTo>
                  <a:lnTo>
                    <a:pt x="3911698" y="2304901"/>
                  </a:lnTo>
                  <a:lnTo>
                    <a:pt x="3876136" y="2335407"/>
                  </a:lnTo>
                  <a:lnTo>
                    <a:pt x="3836146" y="2360227"/>
                  </a:lnTo>
                  <a:lnTo>
                    <a:pt x="3792356" y="2378735"/>
                  </a:lnTo>
                  <a:lnTo>
                    <a:pt x="3745395" y="2390300"/>
                  </a:lnTo>
                  <a:lnTo>
                    <a:pt x="3695892" y="2394295"/>
                  </a:lnTo>
                  <a:lnTo>
                    <a:pt x="305199" y="2394295"/>
                  </a:lnTo>
                  <a:lnTo>
                    <a:pt x="255696" y="2390300"/>
                  </a:lnTo>
                  <a:lnTo>
                    <a:pt x="208735" y="2378735"/>
                  </a:lnTo>
                  <a:lnTo>
                    <a:pt x="164945" y="2360227"/>
                  </a:lnTo>
                  <a:lnTo>
                    <a:pt x="124955" y="2335407"/>
                  </a:lnTo>
                  <a:lnTo>
                    <a:pt x="89393" y="2304901"/>
                  </a:lnTo>
                  <a:lnTo>
                    <a:pt x="58887" y="2269339"/>
                  </a:lnTo>
                  <a:lnTo>
                    <a:pt x="34067" y="2229349"/>
                  </a:lnTo>
                  <a:lnTo>
                    <a:pt x="15559" y="2185559"/>
                  </a:lnTo>
                  <a:lnTo>
                    <a:pt x="3994" y="2138598"/>
                  </a:lnTo>
                  <a:lnTo>
                    <a:pt x="0" y="2089095"/>
                  </a:lnTo>
                  <a:lnTo>
                    <a:pt x="0" y="30520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19435" y="1426877"/>
            <a:ext cx="3168015" cy="2271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b="1" spc="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api</a:t>
            </a:r>
            <a:r>
              <a:rPr sz="900" spc="50" dirty="0">
                <a:solidFill>
                  <a:srgbClr val="595959"/>
                </a:solidFill>
                <a:latin typeface="IBM 3270"/>
                <a:cs typeface="IBM 3270"/>
              </a:rPr>
              <a:t>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</a:pP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amount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total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fields.Float(compute=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"_compute_total"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</a:pP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@api.depends(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"amount"</a:t>
            </a: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514985" marR="1324610" indent="-251460">
              <a:lnSpc>
                <a:spcPct val="115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_compute_total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 </a:t>
            </a:r>
            <a:endParaRPr sz="900" spc="-10" dirty="0">
              <a:latin typeface="IBM 3270"/>
              <a:cs typeface="IBM 3270"/>
            </a:endParaRPr>
          </a:p>
          <a:p>
            <a:pPr marL="514985" marR="1324610" indent="-251460">
              <a:lnSpc>
                <a:spcPct val="115000"/>
              </a:lnSpc>
            </a:pPr>
            <a:r>
              <a:rPr lang="en-US" altLang="" sz="900" spc="-10" dirty="0">
                <a:latin typeface="IBM 3270"/>
                <a:cs typeface="IBM 3270"/>
              </a:rPr>
              <a:t>	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rec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76644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rec.total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1C00CF"/>
                </a:solidFill>
                <a:latin typeface="IBM 3270"/>
                <a:cs typeface="IBM 3270"/>
              </a:rPr>
              <a:t>10</a:t>
            </a:r>
            <a:r>
              <a:rPr sz="900" spc="10" dirty="0">
                <a:solidFill>
                  <a:srgbClr val="1C00CF"/>
                </a:solidFill>
                <a:latin typeface="IBM 3270"/>
                <a:cs typeface="IBM 3270"/>
              </a:rPr>
              <a:t> </a:t>
            </a:r>
            <a:r>
              <a:rPr sz="9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*</a:t>
            </a:r>
            <a:r>
              <a:rPr sz="900" b="1" spc="229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rec.amount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842" y="1401724"/>
            <a:ext cx="312293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278765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861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Desired</a:t>
            </a:r>
            <a:r>
              <a:rPr sz="1400" spc="1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result</a:t>
            </a:r>
            <a:r>
              <a:rPr sz="1400" spc="1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1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depend</a:t>
            </a:r>
            <a:r>
              <a:rPr sz="1400" b="1" spc="6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other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field(s)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910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Recompute</a:t>
            </a:r>
            <a:r>
              <a:rPr sz="14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those</a:t>
            </a:r>
            <a:r>
              <a:rPr sz="1400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change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81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348615" marR="5080" indent="-336550">
              <a:lnSpc>
                <a:spcPct val="100000"/>
              </a:lnSpc>
              <a:buClr>
                <a:srgbClr val="704B67"/>
              </a:buClr>
              <a:buChar char="●"/>
              <a:tabLst>
                <a:tab pos="348615" algn="l"/>
              </a:tabLst>
            </a:pP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4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dependencies</a:t>
            </a:r>
            <a:r>
              <a:rPr sz="14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400" spc="1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api 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decorator</a:t>
            </a:r>
            <a:r>
              <a:rPr sz="1400" b="1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"</a:t>
            </a:r>
            <a:r>
              <a:rPr sz="1400" b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depends</a:t>
            </a:r>
            <a:r>
              <a:rPr sz="14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"</a:t>
            </a:r>
            <a:r>
              <a:rPr sz="1400" b="1" spc="-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method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2541" y="118788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669" y="1654746"/>
            <a:ext cx="681598" cy="5486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087793" y="2270657"/>
            <a:ext cx="5978525" cy="1711325"/>
            <a:chOff x="3087793" y="2270657"/>
            <a:chExt cx="5978525" cy="1711325"/>
          </a:xfrm>
        </p:grpSpPr>
        <p:sp>
          <p:nvSpPr>
            <p:cNvPr id="13" name="object 13"/>
            <p:cNvSpPr/>
            <p:nvPr/>
          </p:nvSpPr>
          <p:spPr>
            <a:xfrm>
              <a:off x="4151841" y="2270657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111"/>
                  </a:moveTo>
                  <a:lnTo>
                    <a:pt x="0" y="320111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111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19491" y="2805919"/>
              <a:ext cx="3175" cy="846455"/>
            </a:xfrm>
            <a:custGeom>
              <a:avLst/>
              <a:gdLst/>
              <a:ahLst/>
              <a:cxnLst/>
              <a:rect l="l" t="t" r="r" b="b"/>
              <a:pathLst>
                <a:path w="3175" h="846454">
                  <a:moveTo>
                    <a:pt x="2999" y="0"/>
                  </a:moveTo>
                  <a:lnTo>
                    <a:pt x="0" y="846298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5067" y="3573417"/>
              <a:ext cx="390739" cy="3907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7793" y="2548444"/>
              <a:ext cx="1958621" cy="143309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996" y="3201629"/>
            <a:ext cx="681598" cy="5486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049" y="212337"/>
            <a:ext cx="2108545" cy="43227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 dirty="0">
                <a:solidFill>
                  <a:srgbClr val="333333"/>
                </a:solidFill>
              </a:rPr>
              <a:t>Dependencies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2366" y="1052747"/>
            <a:ext cx="4606925" cy="2626995"/>
            <a:chOff x="4232366" y="1052747"/>
            <a:chExt cx="4606925" cy="26269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232366" y="1052747"/>
              <a:ext cx="4606790" cy="2626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08566" y="1109897"/>
              <a:ext cx="4454525" cy="2474595"/>
            </a:xfrm>
            <a:custGeom>
              <a:avLst/>
              <a:gdLst/>
              <a:ahLst/>
              <a:cxnLst/>
              <a:rect l="l" t="t" r="r" b="b"/>
              <a:pathLst>
                <a:path w="4454525" h="2474595">
                  <a:moveTo>
                    <a:pt x="4190466" y="2474095"/>
                  </a:moveTo>
                  <a:lnTo>
                    <a:pt x="263924" y="2474095"/>
                  </a:lnTo>
                  <a:lnTo>
                    <a:pt x="216486" y="2469842"/>
                  </a:lnTo>
                  <a:lnTo>
                    <a:pt x="171837" y="2457581"/>
                  </a:lnTo>
                  <a:lnTo>
                    <a:pt x="130721" y="2438058"/>
                  </a:lnTo>
                  <a:lnTo>
                    <a:pt x="93886" y="2412019"/>
                  </a:lnTo>
                  <a:lnTo>
                    <a:pt x="62075" y="2380208"/>
                  </a:lnTo>
                  <a:lnTo>
                    <a:pt x="36036" y="2343373"/>
                  </a:lnTo>
                  <a:lnTo>
                    <a:pt x="16513" y="2302257"/>
                  </a:lnTo>
                  <a:lnTo>
                    <a:pt x="4252" y="2257608"/>
                  </a:lnTo>
                  <a:lnTo>
                    <a:pt x="0" y="2210170"/>
                  </a:lnTo>
                  <a:lnTo>
                    <a:pt x="0" y="263936"/>
                  </a:lnTo>
                  <a:lnTo>
                    <a:pt x="4252" y="216493"/>
                  </a:lnTo>
                  <a:lnTo>
                    <a:pt x="16513" y="171840"/>
                  </a:lnTo>
                  <a:lnTo>
                    <a:pt x="36036" y="130722"/>
                  </a:lnTo>
                  <a:lnTo>
                    <a:pt x="62075" y="93885"/>
                  </a:lnTo>
                  <a:lnTo>
                    <a:pt x="93886" y="62074"/>
                  </a:lnTo>
                  <a:lnTo>
                    <a:pt x="130721" y="36034"/>
                  </a:lnTo>
                  <a:lnTo>
                    <a:pt x="171837" y="16512"/>
                  </a:lnTo>
                  <a:lnTo>
                    <a:pt x="216486" y="4252"/>
                  </a:lnTo>
                  <a:lnTo>
                    <a:pt x="263924" y="0"/>
                  </a:lnTo>
                  <a:lnTo>
                    <a:pt x="4190466" y="0"/>
                  </a:lnTo>
                  <a:lnTo>
                    <a:pt x="4242196" y="5118"/>
                  </a:lnTo>
                  <a:lnTo>
                    <a:pt x="4291466" y="20090"/>
                  </a:lnTo>
                  <a:lnTo>
                    <a:pt x="4336892" y="44344"/>
                  </a:lnTo>
                  <a:lnTo>
                    <a:pt x="4377091" y="77304"/>
                  </a:lnTo>
                  <a:lnTo>
                    <a:pt x="4410052" y="117504"/>
                  </a:lnTo>
                  <a:lnTo>
                    <a:pt x="4434303" y="162932"/>
                  </a:lnTo>
                  <a:lnTo>
                    <a:pt x="4449273" y="212205"/>
                  </a:lnTo>
                  <a:lnTo>
                    <a:pt x="4454391" y="263936"/>
                  </a:lnTo>
                  <a:lnTo>
                    <a:pt x="4454391" y="2210170"/>
                  </a:lnTo>
                  <a:lnTo>
                    <a:pt x="4450138" y="2257608"/>
                  </a:lnTo>
                  <a:lnTo>
                    <a:pt x="4437877" y="2302257"/>
                  </a:lnTo>
                  <a:lnTo>
                    <a:pt x="4418354" y="2343373"/>
                  </a:lnTo>
                  <a:lnTo>
                    <a:pt x="4392315" y="2380208"/>
                  </a:lnTo>
                  <a:lnTo>
                    <a:pt x="4360504" y="2412019"/>
                  </a:lnTo>
                  <a:lnTo>
                    <a:pt x="4323669" y="2438058"/>
                  </a:lnTo>
                  <a:lnTo>
                    <a:pt x="4282553" y="2457581"/>
                  </a:lnTo>
                  <a:lnTo>
                    <a:pt x="4237904" y="2469842"/>
                  </a:lnTo>
                  <a:lnTo>
                    <a:pt x="4190466" y="24740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08566" y="1109897"/>
              <a:ext cx="4454525" cy="2474595"/>
            </a:xfrm>
            <a:custGeom>
              <a:avLst/>
              <a:gdLst/>
              <a:ahLst/>
              <a:cxnLst/>
              <a:rect l="l" t="t" r="r" b="b"/>
              <a:pathLst>
                <a:path w="4454525" h="2474595">
                  <a:moveTo>
                    <a:pt x="0" y="263936"/>
                  </a:moveTo>
                  <a:lnTo>
                    <a:pt x="4252" y="216493"/>
                  </a:lnTo>
                  <a:lnTo>
                    <a:pt x="16513" y="171840"/>
                  </a:lnTo>
                  <a:lnTo>
                    <a:pt x="36036" y="130722"/>
                  </a:lnTo>
                  <a:lnTo>
                    <a:pt x="62075" y="93885"/>
                  </a:lnTo>
                  <a:lnTo>
                    <a:pt x="93886" y="62074"/>
                  </a:lnTo>
                  <a:lnTo>
                    <a:pt x="130721" y="36034"/>
                  </a:lnTo>
                  <a:lnTo>
                    <a:pt x="171837" y="16512"/>
                  </a:lnTo>
                  <a:lnTo>
                    <a:pt x="216486" y="4252"/>
                  </a:lnTo>
                  <a:lnTo>
                    <a:pt x="263924" y="0"/>
                  </a:lnTo>
                  <a:lnTo>
                    <a:pt x="4190466" y="0"/>
                  </a:lnTo>
                  <a:lnTo>
                    <a:pt x="4242196" y="5118"/>
                  </a:lnTo>
                  <a:lnTo>
                    <a:pt x="4291466" y="20090"/>
                  </a:lnTo>
                  <a:lnTo>
                    <a:pt x="4336892" y="44344"/>
                  </a:lnTo>
                  <a:lnTo>
                    <a:pt x="4377091" y="77304"/>
                  </a:lnTo>
                  <a:lnTo>
                    <a:pt x="4410052" y="117504"/>
                  </a:lnTo>
                  <a:lnTo>
                    <a:pt x="4434303" y="162932"/>
                  </a:lnTo>
                  <a:lnTo>
                    <a:pt x="4449273" y="212205"/>
                  </a:lnTo>
                  <a:lnTo>
                    <a:pt x="4454391" y="263936"/>
                  </a:lnTo>
                  <a:lnTo>
                    <a:pt x="4454391" y="2210170"/>
                  </a:lnTo>
                  <a:lnTo>
                    <a:pt x="4450138" y="2257608"/>
                  </a:lnTo>
                  <a:lnTo>
                    <a:pt x="4437877" y="2302257"/>
                  </a:lnTo>
                  <a:lnTo>
                    <a:pt x="4418354" y="2343373"/>
                  </a:lnTo>
                  <a:lnTo>
                    <a:pt x="4392315" y="2380208"/>
                  </a:lnTo>
                  <a:lnTo>
                    <a:pt x="4360504" y="2412019"/>
                  </a:lnTo>
                  <a:lnTo>
                    <a:pt x="4323669" y="2438058"/>
                  </a:lnTo>
                  <a:lnTo>
                    <a:pt x="4282553" y="2457581"/>
                  </a:lnTo>
                  <a:lnTo>
                    <a:pt x="4237904" y="2469842"/>
                  </a:lnTo>
                  <a:lnTo>
                    <a:pt x="4190466" y="2474095"/>
                  </a:lnTo>
                  <a:lnTo>
                    <a:pt x="263924" y="2474095"/>
                  </a:lnTo>
                  <a:lnTo>
                    <a:pt x="216486" y="2469842"/>
                  </a:lnTo>
                  <a:lnTo>
                    <a:pt x="171837" y="2457581"/>
                  </a:lnTo>
                  <a:lnTo>
                    <a:pt x="130721" y="2438058"/>
                  </a:lnTo>
                  <a:lnTo>
                    <a:pt x="93886" y="2412019"/>
                  </a:lnTo>
                  <a:lnTo>
                    <a:pt x="62075" y="2380208"/>
                  </a:lnTo>
                  <a:lnTo>
                    <a:pt x="36036" y="2343373"/>
                  </a:lnTo>
                  <a:lnTo>
                    <a:pt x="16513" y="2302257"/>
                  </a:lnTo>
                  <a:lnTo>
                    <a:pt x="4252" y="2257608"/>
                  </a:lnTo>
                  <a:lnTo>
                    <a:pt x="0" y="2210170"/>
                  </a:lnTo>
                  <a:lnTo>
                    <a:pt x="0" y="26393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9940" y="1257998"/>
            <a:ext cx="2286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9940" y="1710626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0942" y="2341560"/>
            <a:ext cx="392239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partner_total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fields.Float(compute=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"_compute_partner_total"</a:t>
            </a:r>
            <a:r>
              <a:rPr sz="900" spc="-10" dirty="0">
                <a:latin typeface="IBM 3270"/>
                <a:cs typeface="IBM 3270"/>
              </a:rPr>
              <a:t>) </a:t>
            </a:r>
            <a:r>
              <a:rPr sz="900" dirty="0">
                <a:latin typeface="IBM 3270"/>
                <a:cs typeface="IBM 3270"/>
              </a:rPr>
              <a:t>partner_id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fields.Many2one(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900" spc="-10" dirty="0"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942" y="2814761"/>
            <a:ext cx="3418204" cy="66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2705" indent="-635">
              <a:lnSpc>
                <a:spcPct val="115000"/>
              </a:lnSpc>
              <a:spcBef>
                <a:spcPts val="100"/>
              </a:spcBef>
            </a:pP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@api.depends(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partner_id.amount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) </a:t>
            </a:r>
            <a:endParaRPr sz="900" spc="-10" dirty="0">
              <a:solidFill>
                <a:srgbClr val="1C00CF"/>
              </a:solidFill>
              <a:latin typeface="IBM 3270"/>
              <a:cs typeface="IBM 3270"/>
            </a:endParaRPr>
          </a:p>
          <a:p>
            <a:pPr marL="12700" marR="1322705" indent="-635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_compute_total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416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51435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rec.partner_total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3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1C00CF"/>
                </a:solidFill>
                <a:latin typeface="IBM 3270"/>
                <a:cs typeface="IBM 3270"/>
              </a:rPr>
              <a:t>10</a:t>
            </a:r>
            <a:r>
              <a:rPr sz="900" spc="10" dirty="0">
                <a:solidFill>
                  <a:srgbClr val="1C00CF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*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rec.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partner_id.amount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442" y="1559810"/>
            <a:ext cx="28740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861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Result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desired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also </a:t>
            </a:r>
            <a:r>
              <a:rPr sz="1400" b="1" spc="-10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depend</a:t>
            </a:r>
            <a:r>
              <a:rPr sz="1400" b="1" spc="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4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field(s)</a:t>
            </a:r>
            <a:r>
              <a:rPr sz="14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14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8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other </a:t>
            </a:r>
            <a:r>
              <a:rPr sz="1400" b="1" spc="-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models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442" y="2718048"/>
            <a:ext cx="2838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861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complex</a:t>
            </a:r>
            <a:r>
              <a:rPr sz="1400" b="1" spc="-10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relation</a:t>
            </a:r>
            <a:r>
              <a:rPr sz="1400" b="1" spc="-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decorator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5442" y="111478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47" y="376495"/>
            <a:ext cx="1165447" cy="23893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814742" y="2197558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111"/>
                </a:moveTo>
                <a:lnTo>
                  <a:pt x="0" y="320111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111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solidFill>
                  <a:srgbClr val="333333"/>
                </a:solidFill>
              </a:rPr>
              <a:t>Related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25" dirty="0">
                <a:solidFill>
                  <a:srgbClr val="333333"/>
                </a:solidFill>
              </a:rPr>
              <a:t>compute</a:t>
            </a:r>
            <a:endParaRPr sz="3200"/>
          </a:p>
        </p:txBody>
      </p:sp>
      <p:sp>
        <p:nvSpPr>
          <p:cNvPr id="16" name="object 16"/>
          <p:cNvSpPr/>
          <p:nvPr/>
        </p:nvSpPr>
        <p:spPr>
          <a:xfrm>
            <a:off x="3882392" y="27327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32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074" y="615416"/>
            <a:ext cx="681596" cy="274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0332" y="896980"/>
            <a:ext cx="377536" cy="3775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97113" y="4081641"/>
            <a:ext cx="352674" cy="359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1141" y="1190697"/>
            <a:ext cx="4967605" cy="2665730"/>
            <a:chOff x="4011141" y="1190697"/>
            <a:chExt cx="4967605" cy="26657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11141" y="1190697"/>
              <a:ext cx="4967390" cy="2665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87341" y="1247847"/>
              <a:ext cx="4815205" cy="2513330"/>
            </a:xfrm>
            <a:custGeom>
              <a:avLst/>
              <a:gdLst/>
              <a:ahLst/>
              <a:cxnLst/>
              <a:rect l="l" t="t" r="r" b="b"/>
              <a:pathLst>
                <a:path w="4815205" h="2513329">
                  <a:moveTo>
                    <a:pt x="4527040" y="2513094"/>
                  </a:moveTo>
                  <a:lnTo>
                    <a:pt x="287949" y="2513094"/>
                  </a:lnTo>
                  <a:lnTo>
                    <a:pt x="241243" y="2509326"/>
                  </a:lnTo>
                  <a:lnTo>
                    <a:pt x="196937" y="2498414"/>
                  </a:lnTo>
                  <a:lnTo>
                    <a:pt x="155622" y="2480953"/>
                  </a:lnTo>
                  <a:lnTo>
                    <a:pt x="117892" y="2457535"/>
                  </a:lnTo>
                  <a:lnTo>
                    <a:pt x="84340" y="2428754"/>
                  </a:lnTo>
                  <a:lnTo>
                    <a:pt x="55559" y="2395202"/>
                  </a:lnTo>
                  <a:lnTo>
                    <a:pt x="32141" y="2357472"/>
                  </a:lnTo>
                  <a:lnTo>
                    <a:pt x="14680" y="2316157"/>
                  </a:lnTo>
                  <a:lnTo>
                    <a:pt x="3768" y="2271851"/>
                  </a:lnTo>
                  <a:lnTo>
                    <a:pt x="0" y="2225145"/>
                  </a:lnTo>
                  <a:lnTo>
                    <a:pt x="0" y="287949"/>
                  </a:lnTo>
                  <a:lnTo>
                    <a:pt x="3768" y="241242"/>
                  </a:lnTo>
                  <a:lnTo>
                    <a:pt x="14680" y="196935"/>
                  </a:lnTo>
                  <a:lnTo>
                    <a:pt x="32141" y="155620"/>
                  </a:lnTo>
                  <a:lnTo>
                    <a:pt x="55559" y="117890"/>
                  </a:lnTo>
                  <a:lnTo>
                    <a:pt x="84340" y="84338"/>
                  </a:lnTo>
                  <a:lnTo>
                    <a:pt x="117892" y="55557"/>
                  </a:lnTo>
                  <a:lnTo>
                    <a:pt x="155622" y="32140"/>
                  </a:lnTo>
                  <a:lnTo>
                    <a:pt x="196937" y="14679"/>
                  </a:lnTo>
                  <a:lnTo>
                    <a:pt x="241243" y="3768"/>
                  </a:lnTo>
                  <a:lnTo>
                    <a:pt x="287949" y="0"/>
                  </a:lnTo>
                  <a:lnTo>
                    <a:pt x="4527040" y="0"/>
                  </a:lnTo>
                  <a:lnTo>
                    <a:pt x="4572359" y="3587"/>
                  </a:lnTo>
                  <a:lnTo>
                    <a:pt x="4616149" y="14134"/>
                  </a:lnTo>
                  <a:lnTo>
                    <a:pt x="4657641" y="31323"/>
                  </a:lnTo>
                  <a:lnTo>
                    <a:pt x="4696062" y="54831"/>
                  </a:lnTo>
                  <a:lnTo>
                    <a:pt x="4730640" y="84339"/>
                  </a:lnTo>
                  <a:lnTo>
                    <a:pt x="4760158" y="118919"/>
                  </a:lnTo>
                  <a:lnTo>
                    <a:pt x="4783670" y="157344"/>
                  </a:lnTo>
                  <a:lnTo>
                    <a:pt x="4800858" y="198840"/>
                  </a:lnTo>
                  <a:lnTo>
                    <a:pt x="4811404" y="242632"/>
                  </a:lnTo>
                  <a:lnTo>
                    <a:pt x="4814990" y="287949"/>
                  </a:lnTo>
                  <a:lnTo>
                    <a:pt x="4814990" y="2225145"/>
                  </a:lnTo>
                  <a:lnTo>
                    <a:pt x="4811221" y="2271851"/>
                  </a:lnTo>
                  <a:lnTo>
                    <a:pt x="4800309" y="2316157"/>
                  </a:lnTo>
                  <a:lnTo>
                    <a:pt x="4782848" y="2357472"/>
                  </a:lnTo>
                  <a:lnTo>
                    <a:pt x="4759431" y="2395202"/>
                  </a:lnTo>
                  <a:lnTo>
                    <a:pt x="4730649" y="2428754"/>
                  </a:lnTo>
                  <a:lnTo>
                    <a:pt x="4697097" y="2457535"/>
                  </a:lnTo>
                  <a:lnTo>
                    <a:pt x="4659367" y="2480953"/>
                  </a:lnTo>
                  <a:lnTo>
                    <a:pt x="4618053" y="2498414"/>
                  </a:lnTo>
                  <a:lnTo>
                    <a:pt x="4573746" y="2509326"/>
                  </a:lnTo>
                  <a:lnTo>
                    <a:pt x="4527040" y="25130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87341" y="1247847"/>
              <a:ext cx="4815205" cy="2513330"/>
            </a:xfrm>
            <a:custGeom>
              <a:avLst/>
              <a:gdLst/>
              <a:ahLst/>
              <a:cxnLst/>
              <a:rect l="l" t="t" r="r" b="b"/>
              <a:pathLst>
                <a:path w="4815205" h="2513329">
                  <a:moveTo>
                    <a:pt x="0" y="287949"/>
                  </a:moveTo>
                  <a:lnTo>
                    <a:pt x="3768" y="241242"/>
                  </a:lnTo>
                  <a:lnTo>
                    <a:pt x="14680" y="196935"/>
                  </a:lnTo>
                  <a:lnTo>
                    <a:pt x="32141" y="155620"/>
                  </a:lnTo>
                  <a:lnTo>
                    <a:pt x="55559" y="117890"/>
                  </a:lnTo>
                  <a:lnTo>
                    <a:pt x="84340" y="84338"/>
                  </a:lnTo>
                  <a:lnTo>
                    <a:pt x="117892" y="55557"/>
                  </a:lnTo>
                  <a:lnTo>
                    <a:pt x="155622" y="32140"/>
                  </a:lnTo>
                  <a:lnTo>
                    <a:pt x="196937" y="14679"/>
                  </a:lnTo>
                  <a:lnTo>
                    <a:pt x="241243" y="3768"/>
                  </a:lnTo>
                  <a:lnTo>
                    <a:pt x="287949" y="0"/>
                  </a:lnTo>
                  <a:lnTo>
                    <a:pt x="4527040" y="0"/>
                  </a:lnTo>
                  <a:lnTo>
                    <a:pt x="4572359" y="3587"/>
                  </a:lnTo>
                  <a:lnTo>
                    <a:pt x="4616149" y="14134"/>
                  </a:lnTo>
                  <a:lnTo>
                    <a:pt x="4657641" y="31323"/>
                  </a:lnTo>
                  <a:lnTo>
                    <a:pt x="4696062" y="54831"/>
                  </a:lnTo>
                  <a:lnTo>
                    <a:pt x="4730640" y="84339"/>
                  </a:lnTo>
                  <a:lnTo>
                    <a:pt x="4760158" y="118919"/>
                  </a:lnTo>
                  <a:lnTo>
                    <a:pt x="4783670" y="157344"/>
                  </a:lnTo>
                  <a:lnTo>
                    <a:pt x="4800858" y="198840"/>
                  </a:lnTo>
                  <a:lnTo>
                    <a:pt x="4811404" y="242632"/>
                  </a:lnTo>
                  <a:lnTo>
                    <a:pt x="4814990" y="287949"/>
                  </a:lnTo>
                  <a:lnTo>
                    <a:pt x="4814990" y="2225145"/>
                  </a:lnTo>
                  <a:lnTo>
                    <a:pt x="4811221" y="2271851"/>
                  </a:lnTo>
                  <a:lnTo>
                    <a:pt x="4800309" y="2316157"/>
                  </a:lnTo>
                  <a:lnTo>
                    <a:pt x="4782848" y="2357472"/>
                  </a:lnTo>
                  <a:lnTo>
                    <a:pt x="4759431" y="2395202"/>
                  </a:lnTo>
                  <a:lnTo>
                    <a:pt x="4730649" y="2428754"/>
                  </a:lnTo>
                  <a:lnTo>
                    <a:pt x="4697097" y="2457535"/>
                  </a:lnTo>
                  <a:lnTo>
                    <a:pt x="4659367" y="2480953"/>
                  </a:lnTo>
                  <a:lnTo>
                    <a:pt x="4618053" y="2498414"/>
                  </a:lnTo>
                  <a:lnTo>
                    <a:pt x="4573746" y="2509326"/>
                  </a:lnTo>
                  <a:lnTo>
                    <a:pt x="4527040" y="2513094"/>
                  </a:lnTo>
                  <a:lnTo>
                    <a:pt x="287949" y="2513094"/>
                  </a:lnTo>
                  <a:lnTo>
                    <a:pt x="241243" y="2509326"/>
                  </a:lnTo>
                  <a:lnTo>
                    <a:pt x="196937" y="2498414"/>
                  </a:lnTo>
                  <a:lnTo>
                    <a:pt x="155622" y="2480953"/>
                  </a:lnTo>
                  <a:lnTo>
                    <a:pt x="117892" y="2457535"/>
                  </a:lnTo>
                  <a:lnTo>
                    <a:pt x="84340" y="2428754"/>
                  </a:lnTo>
                  <a:lnTo>
                    <a:pt x="55559" y="2395202"/>
                  </a:lnTo>
                  <a:lnTo>
                    <a:pt x="32141" y="2357472"/>
                  </a:lnTo>
                  <a:lnTo>
                    <a:pt x="14680" y="2316157"/>
                  </a:lnTo>
                  <a:lnTo>
                    <a:pt x="3768" y="2271851"/>
                  </a:lnTo>
                  <a:lnTo>
                    <a:pt x="0" y="2225145"/>
                  </a:lnTo>
                  <a:lnTo>
                    <a:pt x="0" y="287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264768" y="1375699"/>
            <a:ext cx="2286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4768" y="1828326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5771" y="2459261"/>
            <a:ext cx="3922395" cy="113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partner_total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fields.Float(compute=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"_compute_partner_total"</a:t>
            </a:r>
            <a:r>
              <a:rPr sz="900" spc="-10" dirty="0">
                <a:latin typeface="IBM 3270"/>
                <a:cs typeface="IBM 3270"/>
              </a:rPr>
              <a:t>) </a:t>
            </a:r>
            <a:r>
              <a:rPr sz="900" dirty="0">
                <a:latin typeface="IBM 3270"/>
                <a:cs typeface="IBM 3270"/>
              </a:rPr>
              <a:t>partner_ids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fields.One2many(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900" spc="-10" dirty="0"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900">
              <a:latin typeface="IBM 3270"/>
              <a:cs typeface="IBM 3270"/>
            </a:endParaRPr>
          </a:p>
          <a:p>
            <a:pPr marL="12700" marR="1764665" indent="-635">
              <a:lnSpc>
                <a:spcPct val="115000"/>
              </a:lnSpc>
            </a:pP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@api.depends(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"partner_ids.amount"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) </a:t>
            </a:r>
            <a:endParaRPr sz="900" spc="-10" dirty="0">
              <a:solidFill>
                <a:srgbClr val="1C00CF"/>
              </a:solidFill>
              <a:latin typeface="IBM 3270"/>
              <a:cs typeface="IBM 3270"/>
            </a:endParaRPr>
          </a:p>
          <a:p>
            <a:pPr marL="12700" marR="1764665" indent="-635">
              <a:lnSpc>
                <a:spcPct val="115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_compute_total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416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59055" algn="ctr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rec.partner_total</a:t>
            </a:r>
            <a:r>
              <a:rPr sz="900" spc="5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80" dirty="0">
                <a:latin typeface="IBM 3270"/>
                <a:cs typeface="IBM 3270"/>
              </a:rPr>
              <a:t> 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sum(rec.partner_ids.amount)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242" y="1439710"/>
            <a:ext cx="28517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Danger</a:t>
            </a:r>
            <a:r>
              <a:rPr sz="1400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spc="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relation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 marR="5080" indent="299720">
              <a:lnSpc>
                <a:spcPct val="100000"/>
              </a:lnSpc>
              <a:spcBef>
                <a:spcPts val="1200"/>
              </a:spcBef>
            </a:pPr>
            <a:r>
              <a:rPr sz="14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4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get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their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list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4937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5" dirty="0">
                <a:solidFill>
                  <a:srgbClr val="333333"/>
                </a:solidFill>
              </a:rPr>
              <a:t>Multiple</a:t>
            </a:r>
            <a:r>
              <a:rPr sz="3200" spc="30" dirty="0">
                <a:solidFill>
                  <a:srgbClr val="333333"/>
                </a:solidFill>
              </a:rPr>
              <a:t> </a:t>
            </a:r>
            <a:r>
              <a:rPr sz="3200" spc="-200" dirty="0">
                <a:solidFill>
                  <a:srgbClr val="333333"/>
                </a:solidFill>
              </a:rPr>
              <a:t>records</a:t>
            </a:r>
            <a:endParaRPr sz="3200"/>
          </a:p>
        </p:txBody>
      </p:sp>
      <p:sp>
        <p:nvSpPr>
          <p:cNvPr id="11" name="object 11"/>
          <p:cNvSpPr/>
          <p:nvPr/>
        </p:nvSpPr>
        <p:spPr>
          <a:xfrm>
            <a:off x="3746942" y="1261572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76242" y="2344345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43892" y="28795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844" y="612121"/>
            <a:ext cx="1193067" cy="365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66432" y="1045705"/>
            <a:ext cx="377536" cy="37753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998" y="1713121"/>
            <a:ext cx="327171" cy="3145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7261" y="3517393"/>
            <a:ext cx="1022372" cy="365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83827" y="107257"/>
            <a:ext cx="283932" cy="28393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0526" y="4094316"/>
            <a:ext cx="341468" cy="3449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1141" y="1190697"/>
            <a:ext cx="4967605" cy="2665730"/>
            <a:chOff x="4011141" y="1190697"/>
            <a:chExt cx="4967605" cy="26657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11141" y="1190697"/>
              <a:ext cx="4967390" cy="2665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87341" y="1247847"/>
              <a:ext cx="4815205" cy="2513330"/>
            </a:xfrm>
            <a:custGeom>
              <a:avLst/>
              <a:gdLst/>
              <a:ahLst/>
              <a:cxnLst/>
              <a:rect l="l" t="t" r="r" b="b"/>
              <a:pathLst>
                <a:path w="4815205" h="2513329">
                  <a:moveTo>
                    <a:pt x="4527040" y="2513094"/>
                  </a:moveTo>
                  <a:lnTo>
                    <a:pt x="287949" y="2513094"/>
                  </a:lnTo>
                  <a:lnTo>
                    <a:pt x="241243" y="2509326"/>
                  </a:lnTo>
                  <a:lnTo>
                    <a:pt x="196937" y="2498414"/>
                  </a:lnTo>
                  <a:lnTo>
                    <a:pt x="155622" y="2480953"/>
                  </a:lnTo>
                  <a:lnTo>
                    <a:pt x="117892" y="2457535"/>
                  </a:lnTo>
                  <a:lnTo>
                    <a:pt x="84340" y="2428754"/>
                  </a:lnTo>
                  <a:lnTo>
                    <a:pt x="55559" y="2395202"/>
                  </a:lnTo>
                  <a:lnTo>
                    <a:pt x="32141" y="2357472"/>
                  </a:lnTo>
                  <a:lnTo>
                    <a:pt x="14680" y="2316157"/>
                  </a:lnTo>
                  <a:lnTo>
                    <a:pt x="3768" y="2271851"/>
                  </a:lnTo>
                  <a:lnTo>
                    <a:pt x="0" y="2225145"/>
                  </a:lnTo>
                  <a:lnTo>
                    <a:pt x="0" y="287949"/>
                  </a:lnTo>
                  <a:lnTo>
                    <a:pt x="3768" y="241242"/>
                  </a:lnTo>
                  <a:lnTo>
                    <a:pt x="14680" y="196935"/>
                  </a:lnTo>
                  <a:lnTo>
                    <a:pt x="32141" y="155620"/>
                  </a:lnTo>
                  <a:lnTo>
                    <a:pt x="55559" y="117890"/>
                  </a:lnTo>
                  <a:lnTo>
                    <a:pt x="84340" y="84338"/>
                  </a:lnTo>
                  <a:lnTo>
                    <a:pt x="117892" y="55557"/>
                  </a:lnTo>
                  <a:lnTo>
                    <a:pt x="155622" y="32140"/>
                  </a:lnTo>
                  <a:lnTo>
                    <a:pt x="196937" y="14679"/>
                  </a:lnTo>
                  <a:lnTo>
                    <a:pt x="241243" y="3768"/>
                  </a:lnTo>
                  <a:lnTo>
                    <a:pt x="287949" y="0"/>
                  </a:lnTo>
                  <a:lnTo>
                    <a:pt x="4527040" y="0"/>
                  </a:lnTo>
                  <a:lnTo>
                    <a:pt x="4572359" y="3587"/>
                  </a:lnTo>
                  <a:lnTo>
                    <a:pt x="4616149" y="14134"/>
                  </a:lnTo>
                  <a:lnTo>
                    <a:pt x="4657641" y="31323"/>
                  </a:lnTo>
                  <a:lnTo>
                    <a:pt x="4696062" y="54831"/>
                  </a:lnTo>
                  <a:lnTo>
                    <a:pt x="4730640" y="84339"/>
                  </a:lnTo>
                  <a:lnTo>
                    <a:pt x="4760158" y="118919"/>
                  </a:lnTo>
                  <a:lnTo>
                    <a:pt x="4783670" y="157344"/>
                  </a:lnTo>
                  <a:lnTo>
                    <a:pt x="4800858" y="198840"/>
                  </a:lnTo>
                  <a:lnTo>
                    <a:pt x="4811404" y="242632"/>
                  </a:lnTo>
                  <a:lnTo>
                    <a:pt x="4814990" y="287949"/>
                  </a:lnTo>
                  <a:lnTo>
                    <a:pt x="4814990" y="2225145"/>
                  </a:lnTo>
                  <a:lnTo>
                    <a:pt x="4811221" y="2271851"/>
                  </a:lnTo>
                  <a:lnTo>
                    <a:pt x="4800309" y="2316157"/>
                  </a:lnTo>
                  <a:lnTo>
                    <a:pt x="4782848" y="2357472"/>
                  </a:lnTo>
                  <a:lnTo>
                    <a:pt x="4759431" y="2395202"/>
                  </a:lnTo>
                  <a:lnTo>
                    <a:pt x="4730649" y="2428754"/>
                  </a:lnTo>
                  <a:lnTo>
                    <a:pt x="4697097" y="2457535"/>
                  </a:lnTo>
                  <a:lnTo>
                    <a:pt x="4659367" y="2480953"/>
                  </a:lnTo>
                  <a:lnTo>
                    <a:pt x="4618053" y="2498414"/>
                  </a:lnTo>
                  <a:lnTo>
                    <a:pt x="4573746" y="2509326"/>
                  </a:lnTo>
                  <a:lnTo>
                    <a:pt x="4527040" y="25130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87341" y="1247847"/>
              <a:ext cx="4815205" cy="2513330"/>
            </a:xfrm>
            <a:custGeom>
              <a:avLst/>
              <a:gdLst/>
              <a:ahLst/>
              <a:cxnLst/>
              <a:rect l="l" t="t" r="r" b="b"/>
              <a:pathLst>
                <a:path w="4815205" h="2513329">
                  <a:moveTo>
                    <a:pt x="0" y="287949"/>
                  </a:moveTo>
                  <a:lnTo>
                    <a:pt x="3768" y="241242"/>
                  </a:lnTo>
                  <a:lnTo>
                    <a:pt x="14680" y="196935"/>
                  </a:lnTo>
                  <a:lnTo>
                    <a:pt x="32141" y="155620"/>
                  </a:lnTo>
                  <a:lnTo>
                    <a:pt x="55559" y="117890"/>
                  </a:lnTo>
                  <a:lnTo>
                    <a:pt x="84340" y="84338"/>
                  </a:lnTo>
                  <a:lnTo>
                    <a:pt x="117892" y="55557"/>
                  </a:lnTo>
                  <a:lnTo>
                    <a:pt x="155622" y="32140"/>
                  </a:lnTo>
                  <a:lnTo>
                    <a:pt x="196937" y="14679"/>
                  </a:lnTo>
                  <a:lnTo>
                    <a:pt x="241243" y="3768"/>
                  </a:lnTo>
                  <a:lnTo>
                    <a:pt x="287949" y="0"/>
                  </a:lnTo>
                  <a:lnTo>
                    <a:pt x="4527040" y="0"/>
                  </a:lnTo>
                  <a:lnTo>
                    <a:pt x="4572359" y="3587"/>
                  </a:lnTo>
                  <a:lnTo>
                    <a:pt x="4616149" y="14134"/>
                  </a:lnTo>
                  <a:lnTo>
                    <a:pt x="4657641" y="31323"/>
                  </a:lnTo>
                  <a:lnTo>
                    <a:pt x="4696062" y="54831"/>
                  </a:lnTo>
                  <a:lnTo>
                    <a:pt x="4730640" y="84339"/>
                  </a:lnTo>
                  <a:lnTo>
                    <a:pt x="4760158" y="118919"/>
                  </a:lnTo>
                  <a:lnTo>
                    <a:pt x="4783670" y="157344"/>
                  </a:lnTo>
                  <a:lnTo>
                    <a:pt x="4800858" y="198840"/>
                  </a:lnTo>
                  <a:lnTo>
                    <a:pt x="4811404" y="242632"/>
                  </a:lnTo>
                  <a:lnTo>
                    <a:pt x="4814990" y="287949"/>
                  </a:lnTo>
                  <a:lnTo>
                    <a:pt x="4814990" y="2225145"/>
                  </a:lnTo>
                  <a:lnTo>
                    <a:pt x="4811221" y="2271851"/>
                  </a:lnTo>
                  <a:lnTo>
                    <a:pt x="4800309" y="2316157"/>
                  </a:lnTo>
                  <a:lnTo>
                    <a:pt x="4782848" y="2357472"/>
                  </a:lnTo>
                  <a:lnTo>
                    <a:pt x="4759431" y="2395202"/>
                  </a:lnTo>
                  <a:lnTo>
                    <a:pt x="4730649" y="2428754"/>
                  </a:lnTo>
                  <a:lnTo>
                    <a:pt x="4697097" y="2457535"/>
                  </a:lnTo>
                  <a:lnTo>
                    <a:pt x="4659367" y="2480953"/>
                  </a:lnTo>
                  <a:lnTo>
                    <a:pt x="4618053" y="2498414"/>
                  </a:lnTo>
                  <a:lnTo>
                    <a:pt x="4573746" y="2509326"/>
                  </a:lnTo>
                  <a:lnTo>
                    <a:pt x="4527040" y="2513094"/>
                  </a:lnTo>
                  <a:lnTo>
                    <a:pt x="287949" y="2513094"/>
                  </a:lnTo>
                  <a:lnTo>
                    <a:pt x="241243" y="2509326"/>
                  </a:lnTo>
                  <a:lnTo>
                    <a:pt x="196937" y="2498414"/>
                  </a:lnTo>
                  <a:lnTo>
                    <a:pt x="155622" y="2480953"/>
                  </a:lnTo>
                  <a:lnTo>
                    <a:pt x="117892" y="2457535"/>
                  </a:lnTo>
                  <a:lnTo>
                    <a:pt x="84340" y="2428754"/>
                  </a:lnTo>
                  <a:lnTo>
                    <a:pt x="55559" y="2395202"/>
                  </a:lnTo>
                  <a:lnTo>
                    <a:pt x="32141" y="2357472"/>
                  </a:lnTo>
                  <a:lnTo>
                    <a:pt x="14680" y="2316157"/>
                  </a:lnTo>
                  <a:lnTo>
                    <a:pt x="3768" y="2271851"/>
                  </a:lnTo>
                  <a:lnTo>
                    <a:pt x="0" y="2225145"/>
                  </a:lnTo>
                  <a:lnTo>
                    <a:pt x="0" y="287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264768" y="1375699"/>
            <a:ext cx="2286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4768" y="1828326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5771" y="2459261"/>
            <a:ext cx="392239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partner_total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fields.Float(compute=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"_compute_partner_total"</a:t>
            </a:r>
            <a:r>
              <a:rPr sz="900" spc="-10" dirty="0">
                <a:latin typeface="IBM 3270"/>
                <a:cs typeface="IBM 3270"/>
              </a:rPr>
              <a:t>) </a:t>
            </a:r>
            <a:r>
              <a:rPr sz="900" dirty="0">
                <a:latin typeface="IBM 3270"/>
                <a:cs typeface="IBM 3270"/>
              </a:rPr>
              <a:t>partner_ids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fields.One2many(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900" spc="-10" dirty="0"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5771" y="2932462"/>
            <a:ext cx="4110354" cy="66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52625" indent="-635">
              <a:lnSpc>
                <a:spcPct val="115000"/>
              </a:lnSpc>
              <a:spcBef>
                <a:spcPts val="100"/>
              </a:spcBef>
            </a:pP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@api.depends(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"partner_ids.amount"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) </a:t>
            </a:r>
            <a:endParaRPr sz="900" spc="-10" dirty="0">
              <a:solidFill>
                <a:srgbClr val="1C00CF"/>
              </a:solidFill>
              <a:latin typeface="IBM 3270"/>
              <a:cs typeface="IBM 3270"/>
            </a:endParaRPr>
          </a:p>
          <a:p>
            <a:pPr marL="12700" marR="1952625" indent="-635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_compute_total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416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51435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rec.partner_total</a:t>
            </a:r>
            <a:r>
              <a:rPr sz="900" spc="24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80" dirty="0">
                <a:latin typeface="IBM 3270"/>
                <a:cs typeface="IBM 3270"/>
              </a:rPr>
              <a:t> 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sum(rec.partner_ids.mapped(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"amount"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))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242" y="1439710"/>
            <a:ext cx="28517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Danger</a:t>
            </a:r>
            <a:r>
              <a:rPr sz="1400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spc="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relation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 marR="5080" indent="299720">
              <a:lnSpc>
                <a:spcPct val="100000"/>
              </a:lnSpc>
              <a:spcBef>
                <a:spcPts val="1200"/>
              </a:spcBef>
            </a:pPr>
            <a:r>
              <a:rPr sz="14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4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get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their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list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3550" y="2750185"/>
            <a:ext cx="23215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ORM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"mapped"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>
              <a:lnSpc>
                <a:spcPct val="100000"/>
              </a:lnSpc>
            </a:pP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operator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46942" y="1261572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6242" y="2344345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43892" y="28795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505634" y="1045705"/>
            <a:ext cx="1638935" cy="2614295"/>
            <a:chOff x="7505634" y="1045705"/>
            <a:chExt cx="1638935" cy="261429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6432" y="1045705"/>
              <a:ext cx="377536" cy="3775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5634" y="3623117"/>
              <a:ext cx="511196" cy="3657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0546" y="2990069"/>
            <a:ext cx="681598" cy="3657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998" y="1713121"/>
            <a:ext cx="327171" cy="314599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32041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5" dirty="0">
                <a:solidFill>
                  <a:srgbClr val="333333"/>
                </a:solidFill>
              </a:rPr>
              <a:t>Multiple</a:t>
            </a:r>
            <a:r>
              <a:rPr sz="3200" spc="30" dirty="0">
                <a:solidFill>
                  <a:srgbClr val="333333"/>
                </a:solidFill>
              </a:rPr>
              <a:t> </a:t>
            </a:r>
            <a:r>
              <a:rPr sz="3200" spc="-200" dirty="0">
                <a:solidFill>
                  <a:srgbClr val="333333"/>
                </a:solidFill>
              </a:rPr>
              <a:t>records</a:t>
            </a:r>
            <a:endParaRPr sz="3200"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844" y="612121"/>
            <a:ext cx="1193067" cy="3657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83827" y="107257"/>
            <a:ext cx="283932" cy="28393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559" y="4154996"/>
            <a:ext cx="328933" cy="339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995508" y="688123"/>
            <a:ext cx="4951730" cy="1765300"/>
            <a:chOff x="1995508" y="688123"/>
            <a:chExt cx="4951730" cy="17653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97195" y="688123"/>
              <a:ext cx="4749590" cy="15878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73395" y="745273"/>
              <a:ext cx="4597400" cy="1435735"/>
            </a:xfrm>
            <a:custGeom>
              <a:avLst/>
              <a:gdLst/>
              <a:ahLst/>
              <a:cxnLst/>
              <a:rect l="l" t="t" r="r" b="b"/>
              <a:pathLst>
                <a:path w="4597400" h="1435735">
                  <a:moveTo>
                    <a:pt x="4444041" y="1435497"/>
                  </a:moveTo>
                  <a:lnTo>
                    <a:pt x="153139" y="1435497"/>
                  </a:lnTo>
                  <a:lnTo>
                    <a:pt x="104735" y="1427690"/>
                  </a:lnTo>
                  <a:lnTo>
                    <a:pt x="62697" y="1405950"/>
                  </a:lnTo>
                  <a:lnTo>
                    <a:pt x="29546" y="1372800"/>
                  </a:lnTo>
                  <a:lnTo>
                    <a:pt x="7807" y="1330761"/>
                  </a:lnTo>
                  <a:lnTo>
                    <a:pt x="0" y="1282357"/>
                  </a:lnTo>
                  <a:lnTo>
                    <a:pt x="0" y="153139"/>
                  </a:lnTo>
                  <a:lnTo>
                    <a:pt x="7807" y="104735"/>
                  </a:lnTo>
                  <a:lnTo>
                    <a:pt x="29546" y="62697"/>
                  </a:lnTo>
                  <a:lnTo>
                    <a:pt x="62697" y="29546"/>
                  </a:lnTo>
                  <a:lnTo>
                    <a:pt x="104735" y="7807"/>
                  </a:lnTo>
                  <a:lnTo>
                    <a:pt x="153139" y="0"/>
                  </a:lnTo>
                  <a:lnTo>
                    <a:pt x="4444041" y="0"/>
                  </a:lnTo>
                  <a:lnTo>
                    <a:pt x="4502653" y="11657"/>
                  </a:lnTo>
                  <a:lnTo>
                    <a:pt x="4552340" y="44852"/>
                  </a:lnTo>
                  <a:lnTo>
                    <a:pt x="4585537" y="94535"/>
                  </a:lnTo>
                  <a:lnTo>
                    <a:pt x="4597190" y="153139"/>
                  </a:lnTo>
                  <a:lnTo>
                    <a:pt x="4597190" y="1282357"/>
                  </a:lnTo>
                  <a:lnTo>
                    <a:pt x="4589382" y="1330761"/>
                  </a:lnTo>
                  <a:lnTo>
                    <a:pt x="4567639" y="1372800"/>
                  </a:lnTo>
                  <a:lnTo>
                    <a:pt x="4534486" y="1405950"/>
                  </a:lnTo>
                  <a:lnTo>
                    <a:pt x="4492445" y="1427690"/>
                  </a:lnTo>
                  <a:lnTo>
                    <a:pt x="4444041" y="14354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73395" y="745273"/>
              <a:ext cx="4597400" cy="1435735"/>
            </a:xfrm>
            <a:custGeom>
              <a:avLst/>
              <a:gdLst/>
              <a:ahLst/>
              <a:cxnLst/>
              <a:rect l="l" t="t" r="r" b="b"/>
              <a:pathLst>
                <a:path w="4597400" h="1435735">
                  <a:moveTo>
                    <a:pt x="0" y="153139"/>
                  </a:moveTo>
                  <a:lnTo>
                    <a:pt x="7807" y="104735"/>
                  </a:lnTo>
                  <a:lnTo>
                    <a:pt x="29546" y="62697"/>
                  </a:lnTo>
                  <a:lnTo>
                    <a:pt x="62697" y="29546"/>
                  </a:lnTo>
                  <a:lnTo>
                    <a:pt x="104735" y="7807"/>
                  </a:lnTo>
                  <a:lnTo>
                    <a:pt x="153139" y="0"/>
                  </a:lnTo>
                  <a:lnTo>
                    <a:pt x="4444041" y="0"/>
                  </a:lnTo>
                  <a:lnTo>
                    <a:pt x="4502653" y="11657"/>
                  </a:lnTo>
                  <a:lnTo>
                    <a:pt x="4552340" y="44852"/>
                  </a:lnTo>
                  <a:lnTo>
                    <a:pt x="4585537" y="94535"/>
                  </a:lnTo>
                  <a:lnTo>
                    <a:pt x="4597190" y="153139"/>
                  </a:lnTo>
                  <a:lnTo>
                    <a:pt x="4597190" y="1282357"/>
                  </a:lnTo>
                  <a:lnTo>
                    <a:pt x="4589382" y="1330761"/>
                  </a:lnTo>
                  <a:lnTo>
                    <a:pt x="4567639" y="1372799"/>
                  </a:lnTo>
                  <a:lnTo>
                    <a:pt x="4534486" y="1405950"/>
                  </a:lnTo>
                  <a:lnTo>
                    <a:pt x="4492445" y="1427690"/>
                  </a:lnTo>
                  <a:lnTo>
                    <a:pt x="4444041" y="1435497"/>
                  </a:lnTo>
                  <a:lnTo>
                    <a:pt x="153139" y="1435497"/>
                  </a:lnTo>
                  <a:lnTo>
                    <a:pt x="104735" y="1427690"/>
                  </a:lnTo>
                  <a:lnTo>
                    <a:pt x="62697" y="1405950"/>
                  </a:lnTo>
                  <a:lnTo>
                    <a:pt x="29546" y="1372799"/>
                  </a:lnTo>
                  <a:lnTo>
                    <a:pt x="7807" y="1330761"/>
                  </a:lnTo>
                  <a:lnTo>
                    <a:pt x="0" y="1282357"/>
                  </a:lnTo>
                  <a:lnTo>
                    <a:pt x="0" y="15313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5508" y="2075338"/>
              <a:ext cx="377529" cy="3775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98996" y="825157"/>
            <a:ext cx="4283710" cy="126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000"/>
              </a:lnSpc>
              <a:spcBef>
                <a:spcPts val="100"/>
              </a:spcBef>
            </a:pPr>
            <a:r>
              <a:rPr sz="1000" dirty="0">
                <a:latin typeface="IBM 3270"/>
                <a:cs typeface="IBM 3270"/>
              </a:rPr>
              <a:t>partner_id</a:t>
            </a:r>
            <a:r>
              <a:rPr sz="1000" spc="95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=</a:t>
            </a:r>
            <a:r>
              <a:rPr sz="1000" spc="10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fields.Many2one(</a:t>
            </a:r>
            <a:r>
              <a:rPr sz="100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1000" dirty="0">
                <a:latin typeface="IBM 3270"/>
                <a:cs typeface="IBM 3270"/>
              </a:rPr>
              <a:t>,</a:t>
            </a:r>
            <a:r>
              <a:rPr sz="1000" spc="100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string=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"Partner"</a:t>
            </a:r>
            <a:r>
              <a:rPr sz="1000" spc="-10" dirty="0">
                <a:latin typeface="IBM 3270"/>
                <a:cs typeface="IBM 3270"/>
              </a:rPr>
              <a:t>) </a:t>
            </a:r>
            <a:r>
              <a:rPr sz="1000" dirty="0">
                <a:latin typeface="IBM 3270"/>
                <a:cs typeface="IBM 3270"/>
              </a:rPr>
              <a:t>description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=</a:t>
            </a:r>
            <a:r>
              <a:rPr sz="1000" spc="45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fields.Char(compute=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"_compute_description"</a:t>
            </a:r>
            <a:r>
              <a:rPr sz="1000" spc="-10" dirty="0">
                <a:latin typeface="IBM 3270"/>
                <a:cs typeface="IBM 3270"/>
              </a:rPr>
              <a:t>)</a:t>
            </a:r>
            <a:endParaRPr sz="1000">
              <a:latin typeface="IBM 3270"/>
              <a:cs typeface="IBM 3270"/>
            </a:endParaRPr>
          </a:p>
          <a:p>
            <a:pPr algn="l">
              <a:lnSpc>
                <a:spcPct val="100000"/>
              </a:lnSpc>
              <a:spcBef>
                <a:spcPts val="290"/>
              </a:spcBef>
            </a:pPr>
            <a:endParaRPr sz="1000">
              <a:latin typeface="IBM 3270"/>
              <a:cs typeface="IBM 3270"/>
            </a:endParaRPr>
          </a:p>
          <a:p>
            <a:pPr marL="12700" marR="2098675" algn="l">
              <a:lnSpc>
                <a:spcPct val="115000"/>
              </a:lnSpc>
            </a:pPr>
            <a:r>
              <a:rPr sz="1000" spc="-10" dirty="0">
                <a:solidFill>
                  <a:srgbClr val="1C00CF"/>
                </a:solidFill>
                <a:latin typeface="IBM 3270"/>
                <a:cs typeface="IBM 3270"/>
              </a:rPr>
              <a:t>@api.depends(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"partner_id.name"</a:t>
            </a:r>
            <a:r>
              <a:rPr sz="1000" spc="-10" dirty="0">
                <a:solidFill>
                  <a:srgbClr val="1C00CF"/>
                </a:solidFill>
                <a:latin typeface="IBM 3270"/>
                <a:cs typeface="IBM 3270"/>
              </a:rPr>
              <a:t>) </a:t>
            </a:r>
            <a:endParaRPr sz="1000" spc="-10" dirty="0">
              <a:solidFill>
                <a:srgbClr val="1C00CF"/>
              </a:solidFill>
              <a:latin typeface="IBM 3270"/>
              <a:cs typeface="IBM 3270"/>
            </a:endParaRPr>
          </a:p>
          <a:p>
            <a:pPr marL="12700" marR="2098675" algn="l">
              <a:lnSpc>
                <a:spcPct val="115000"/>
              </a:lnSpc>
            </a:pPr>
            <a:r>
              <a:rPr sz="10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1000" spc="3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1C00CF"/>
                </a:solidFill>
                <a:latin typeface="IBM 3270"/>
                <a:cs typeface="IBM 3270"/>
              </a:rPr>
              <a:t>_compute_description</a:t>
            </a:r>
            <a:r>
              <a:rPr sz="10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1000" spc="-10" dirty="0">
                <a:latin typeface="IBM 3270"/>
                <a:cs typeface="IBM 3270"/>
              </a:rPr>
              <a:t>:</a:t>
            </a:r>
            <a:endParaRPr sz="1000">
              <a:latin typeface="IBM 3270"/>
              <a:cs typeface="IBM 3270"/>
            </a:endParaRPr>
          </a:p>
          <a:p>
            <a:pPr marR="2365375" lvl="1" algn="l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AA0D91"/>
                </a:solidFill>
                <a:latin typeface="IBM 3270"/>
                <a:cs typeface="IBM 3270"/>
              </a:rPr>
              <a:t>    for</a:t>
            </a:r>
            <a:r>
              <a:rPr sz="1000" spc="3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record</a:t>
            </a:r>
            <a:r>
              <a:rPr sz="1000" spc="35" dirty="0"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1000" spc="3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self:</a:t>
            </a:r>
            <a:endParaRPr sz="1000">
              <a:latin typeface="IBM 3270"/>
              <a:cs typeface="IBM 3270"/>
            </a:endParaRPr>
          </a:p>
          <a:p>
            <a:pPr marR="135890" algn="l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latin typeface="IBM 3270"/>
                <a:cs typeface="IBM 3270"/>
              </a:rPr>
              <a:t>        record.description</a:t>
            </a:r>
            <a:r>
              <a:rPr sz="1000" spc="60" dirty="0"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=</a:t>
            </a:r>
            <a:r>
              <a:rPr sz="1000" spc="65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record.partner_id.name</a:t>
            </a:r>
            <a:endParaRPr sz="1000">
              <a:latin typeface="IBM 3270"/>
              <a:cs typeface="IBM 327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00496" y="2817719"/>
            <a:ext cx="5343525" cy="833755"/>
            <a:chOff x="1900496" y="2817719"/>
            <a:chExt cx="5343525" cy="8337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0496" y="2817719"/>
              <a:ext cx="5342989" cy="8333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76696" y="2874869"/>
              <a:ext cx="5191125" cy="681355"/>
            </a:xfrm>
            <a:custGeom>
              <a:avLst/>
              <a:gdLst/>
              <a:ahLst/>
              <a:cxnLst/>
              <a:rect l="l" t="t" r="r" b="b"/>
              <a:pathLst>
                <a:path w="5191125" h="681354">
                  <a:moveTo>
                    <a:pt x="5117939" y="680998"/>
                  </a:moveTo>
                  <a:lnTo>
                    <a:pt x="72649" y="680998"/>
                  </a:lnTo>
                  <a:lnTo>
                    <a:pt x="44371" y="675289"/>
                  </a:lnTo>
                  <a:lnTo>
                    <a:pt x="21279" y="659720"/>
                  </a:lnTo>
                  <a:lnTo>
                    <a:pt x="5709" y="636628"/>
                  </a:lnTo>
                  <a:lnTo>
                    <a:pt x="0" y="608348"/>
                  </a:lnTo>
                  <a:lnTo>
                    <a:pt x="0" y="72649"/>
                  </a:lnTo>
                  <a:lnTo>
                    <a:pt x="5709" y="44370"/>
                  </a:lnTo>
                  <a:lnTo>
                    <a:pt x="21279" y="21278"/>
                  </a:lnTo>
                  <a:lnTo>
                    <a:pt x="44371" y="5708"/>
                  </a:lnTo>
                  <a:lnTo>
                    <a:pt x="72649" y="0"/>
                  </a:lnTo>
                  <a:lnTo>
                    <a:pt x="5117939" y="0"/>
                  </a:lnTo>
                  <a:lnTo>
                    <a:pt x="5158249" y="12202"/>
                  </a:lnTo>
                  <a:lnTo>
                    <a:pt x="5185061" y="44843"/>
                  </a:lnTo>
                  <a:lnTo>
                    <a:pt x="5190589" y="72649"/>
                  </a:lnTo>
                  <a:lnTo>
                    <a:pt x="5190589" y="608348"/>
                  </a:lnTo>
                  <a:lnTo>
                    <a:pt x="5184880" y="636628"/>
                  </a:lnTo>
                  <a:lnTo>
                    <a:pt x="5169311" y="659720"/>
                  </a:lnTo>
                  <a:lnTo>
                    <a:pt x="5146218" y="675289"/>
                  </a:lnTo>
                  <a:lnTo>
                    <a:pt x="5117939" y="680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6696" y="2874869"/>
              <a:ext cx="5191125" cy="681355"/>
            </a:xfrm>
            <a:custGeom>
              <a:avLst/>
              <a:gdLst/>
              <a:ahLst/>
              <a:cxnLst/>
              <a:rect l="l" t="t" r="r" b="b"/>
              <a:pathLst>
                <a:path w="5191125" h="681354">
                  <a:moveTo>
                    <a:pt x="0" y="72649"/>
                  </a:moveTo>
                  <a:lnTo>
                    <a:pt x="5709" y="44370"/>
                  </a:lnTo>
                  <a:lnTo>
                    <a:pt x="21279" y="21278"/>
                  </a:lnTo>
                  <a:lnTo>
                    <a:pt x="44371" y="5708"/>
                  </a:lnTo>
                  <a:lnTo>
                    <a:pt x="72649" y="0"/>
                  </a:lnTo>
                  <a:lnTo>
                    <a:pt x="5117939" y="0"/>
                  </a:lnTo>
                  <a:lnTo>
                    <a:pt x="5158249" y="12202"/>
                  </a:lnTo>
                  <a:lnTo>
                    <a:pt x="5185061" y="44843"/>
                  </a:lnTo>
                  <a:lnTo>
                    <a:pt x="5190589" y="72649"/>
                  </a:lnTo>
                  <a:lnTo>
                    <a:pt x="5190589" y="608348"/>
                  </a:lnTo>
                  <a:lnTo>
                    <a:pt x="5184880" y="636628"/>
                  </a:lnTo>
                  <a:lnTo>
                    <a:pt x="5169311" y="659720"/>
                  </a:lnTo>
                  <a:lnTo>
                    <a:pt x="5146218" y="675289"/>
                  </a:lnTo>
                  <a:lnTo>
                    <a:pt x="5117939" y="680998"/>
                  </a:lnTo>
                  <a:lnTo>
                    <a:pt x="72649" y="680998"/>
                  </a:lnTo>
                  <a:lnTo>
                    <a:pt x="44371" y="675289"/>
                  </a:lnTo>
                  <a:lnTo>
                    <a:pt x="21279" y="659720"/>
                  </a:lnTo>
                  <a:lnTo>
                    <a:pt x="5709" y="636628"/>
                  </a:lnTo>
                  <a:lnTo>
                    <a:pt x="0" y="608348"/>
                  </a:lnTo>
                  <a:lnTo>
                    <a:pt x="0" y="726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772446" y="2368995"/>
            <a:ext cx="16319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9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700" b="1" spc="-14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equivalent </a:t>
            </a:r>
            <a:r>
              <a:rPr sz="1700" b="1" spc="-4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to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7867" y="2983309"/>
            <a:ext cx="470789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100" dirty="0">
                <a:latin typeface="IBM 3270"/>
                <a:cs typeface="IBM 3270"/>
              </a:rPr>
              <a:t>partner_id</a:t>
            </a:r>
            <a:r>
              <a:rPr sz="1100" spc="-6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5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fields.Many2one(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1100" dirty="0">
                <a:latin typeface="IBM 3270"/>
                <a:cs typeface="IBM 3270"/>
              </a:rPr>
              <a:t>,</a:t>
            </a:r>
            <a:r>
              <a:rPr sz="1100" spc="-50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string=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"Partner"</a:t>
            </a:r>
            <a:r>
              <a:rPr sz="1100" spc="-10" dirty="0">
                <a:latin typeface="IBM 3270"/>
                <a:cs typeface="IBM 3270"/>
              </a:rPr>
              <a:t>) </a:t>
            </a:r>
            <a:r>
              <a:rPr sz="1100" dirty="0">
                <a:latin typeface="IBM 3270"/>
                <a:cs typeface="IBM 3270"/>
              </a:rPr>
              <a:t>description</a:t>
            </a:r>
            <a:r>
              <a:rPr sz="1100" spc="-3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fields.Char(related=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"partner_id.name"</a:t>
            </a:r>
            <a:r>
              <a:rPr sz="1100" spc="-10" dirty="0">
                <a:latin typeface="IBM 3270"/>
                <a:cs typeface="IBM 3270"/>
              </a:rPr>
              <a:t>)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15578" y="3972154"/>
            <a:ext cx="383603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related</a:t>
            </a:r>
            <a:r>
              <a:rPr sz="14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type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itself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!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695325">
              <a:lnSpc>
                <a:spcPct val="100000"/>
              </a:lnSpc>
            </a:pP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-19049" y="3581917"/>
            <a:ext cx="3611245" cy="1581150"/>
            <a:chOff x="-19049" y="3581917"/>
            <a:chExt cx="3611245" cy="158115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4768" y="3641651"/>
              <a:ext cx="597248" cy="58253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8803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solidFill>
                  <a:srgbClr val="333333"/>
                </a:solidFill>
              </a:rPr>
              <a:t>Related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285" dirty="0">
                <a:solidFill>
                  <a:srgbClr val="333333"/>
                </a:solidFill>
              </a:rPr>
              <a:t>ﬁelds</a:t>
            </a:r>
            <a:endParaRPr sz="3200"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8890" y="88357"/>
            <a:ext cx="283931" cy="2839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3928" y="607344"/>
            <a:ext cx="638991" cy="2743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8549" y="2116346"/>
            <a:ext cx="317523" cy="3580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92808" y="1675096"/>
            <a:ext cx="419188" cy="4002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1215" y="632323"/>
            <a:ext cx="3651250" cy="3794125"/>
            <a:chOff x="4521215" y="632323"/>
            <a:chExt cx="3651250" cy="37941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21215" y="632323"/>
              <a:ext cx="3650992" cy="37937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97415" y="689473"/>
              <a:ext cx="3498850" cy="3641725"/>
            </a:xfrm>
            <a:custGeom>
              <a:avLst/>
              <a:gdLst/>
              <a:ahLst/>
              <a:cxnLst/>
              <a:rect l="l" t="t" r="r" b="b"/>
              <a:pathLst>
                <a:path w="3498850" h="3641725">
                  <a:moveTo>
                    <a:pt x="3296768" y="3641392"/>
                  </a:moveTo>
                  <a:lnTo>
                    <a:pt x="201824" y="3641392"/>
                  </a:lnTo>
                  <a:lnTo>
                    <a:pt x="155552" y="3636061"/>
                  </a:lnTo>
                  <a:lnTo>
                    <a:pt x="113073" y="3620876"/>
                  </a:lnTo>
                  <a:lnTo>
                    <a:pt x="75599" y="3597049"/>
                  </a:lnTo>
                  <a:lnTo>
                    <a:pt x="44343" y="3565792"/>
                  </a:lnTo>
                  <a:lnTo>
                    <a:pt x="20516" y="3528318"/>
                  </a:lnTo>
                  <a:lnTo>
                    <a:pt x="5331" y="3485839"/>
                  </a:lnTo>
                  <a:lnTo>
                    <a:pt x="0" y="3439568"/>
                  </a:lnTo>
                  <a:lnTo>
                    <a:pt x="0" y="201834"/>
                  </a:lnTo>
                  <a:lnTo>
                    <a:pt x="5331" y="155555"/>
                  </a:lnTo>
                  <a:lnTo>
                    <a:pt x="20516" y="113073"/>
                  </a:lnTo>
                  <a:lnTo>
                    <a:pt x="44343" y="75597"/>
                  </a:lnTo>
                  <a:lnTo>
                    <a:pt x="75599" y="44340"/>
                  </a:lnTo>
                  <a:lnTo>
                    <a:pt x="113073" y="20514"/>
                  </a:lnTo>
                  <a:lnTo>
                    <a:pt x="155552" y="5330"/>
                  </a:lnTo>
                  <a:lnTo>
                    <a:pt x="201824" y="0"/>
                  </a:lnTo>
                  <a:lnTo>
                    <a:pt x="3296768" y="0"/>
                  </a:lnTo>
                  <a:lnTo>
                    <a:pt x="3336323" y="3914"/>
                  </a:lnTo>
                  <a:lnTo>
                    <a:pt x="3373996" y="15363"/>
                  </a:lnTo>
                  <a:lnTo>
                    <a:pt x="3408730" y="33910"/>
                  </a:lnTo>
                  <a:lnTo>
                    <a:pt x="3439468" y="59114"/>
                  </a:lnTo>
                  <a:lnTo>
                    <a:pt x="3464674" y="89856"/>
                  </a:lnTo>
                  <a:lnTo>
                    <a:pt x="3483224" y="124595"/>
                  </a:lnTo>
                  <a:lnTo>
                    <a:pt x="3494677" y="162274"/>
                  </a:lnTo>
                  <a:lnTo>
                    <a:pt x="3498592" y="201834"/>
                  </a:lnTo>
                  <a:lnTo>
                    <a:pt x="3498592" y="3439568"/>
                  </a:lnTo>
                  <a:lnTo>
                    <a:pt x="3493261" y="3485839"/>
                  </a:lnTo>
                  <a:lnTo>
                    <a:pt x="3478076" y="3528318"/>
                  </a:lnTo>
                  <a:lnTo>
                    <a:pt x="3454249" y="3565792"/>
                  </a:lnTo>
                  <a:lnTo>
                    <a:pt x="3422993" y="3597049"/>
                  </a:lnTo>
                  <a:lnTo>
                    <a:pt x="3385519" y="3620876"/>
                  </a:lnTo>
                  <a:lnTo>
                    <a:pt x="3343040" y="3636061"/>
                  </a:lnTo>
                  <a:lnTo>
                    <a:pt x="3296768" y="3641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97415" y="689473"/>
              <a:ext cx="3498850" cy="3641725"/>
            </a:xfrm>
            <a:custGeom>
              <a:avLst/>
              <a:gdLst/>
              <a:ahLst/>
              <a:cxnLst/>
              <a:rect l="l" t="t" r="r" b="b"/>
              <a:pathLst>
                <a:path w="3498850" h="3641725">
                  <a:moveTo>
                    <a:pt x="0" y="201834"/>
                  </a:moveTo>
                  <a:lnTo>
                    <a:pt x="5331" y="155555"/>
                  </a:lnTo>
                  <a:lnTo>
                    <a:pt x="20516" y="113073"/>
                  </a:lnTo>
                  <a:lnTo>
                    <a:pt x="44343" y="75597"/>
                  </a:lnTo>
                  <a:lnTo>
                    <a:pt x="75599" y="44340"/>
                  </a:lnTo>
                  <a:lnTo>
                    <a:pt x="113073" y="20514"/>
                  </a:lnTo>
                  <a:lnTo>
                    <a:pt x="155552" y="5330"/>
                  </a:lnTo>
                  <a:lnTo>
                    <a:pt x="201824" y="0"/>
                  </a:lnTo>
                  <a:lnTo>
                    <a:pt x="3296768" y="0"/>
                  </a:lnTo>
                  <a:lnTo>
                    <a:pt x="3336323" y="3914"/>
                  </a:lnTo>
                  <a:lnTo>
                    <a:pt x="3373996" y="15363"/>
                  </a:lnTo>
                  <a:lnTo>
                    <a:pt x="3408730" y="33910"/>
                  </a:lnTo>
                  <a:lnTo>
                    <a:pt x="3439468" y="59114"/>
                  </a:lnTo>
                  <a:lnTo>
                    <a:pt x="3464674" y="89856"/>
                  </a:lnTo>
                  <a:lnTo>
                    <a:pt x="3483224" y="124595"/>
                  </a:lnTo>
                  <a:lnTo>
                    <a:pt x="3494677" y="162274"/>
                  </a:lnTo>
                  <a:lnTo>
                    <a:pt x="3498592" y="201834"/>
                  </a:lnTo>
                  <a:lnTo>
                    <a:pt x="3498592" y="3439568"/>
                  </a:lnTo>
                  <a:lnTo>
                    <a:pt x="3493261" y="3485839"/>
                  </a:lnTo>
                  <a:lnTo>
                    <a:pt x="3478076" y="3528318"/>
                  </a:lnTo>
                  <a:lnTo>
                    <a:pt x="3454249" y="3565792"/>
                  </a:lnTo>
                  <a:lnTo>
                    <a:pt x="3422993" y="3597049"/>
                  </a:lnTo>
                  <a:lnTo>
                    <a:pt x="3385519" y="3620876"/>
                  </a:lnTo>
                  <a:lnTo>
                    <a:pt x="3343040" y="3636061"/>
                  </a:lnTo>
                  <a:lnTo>
                    <a:pt x="3296768" y="3641392"/>
                  </a:lnTo>
                  <a:lnTo>
                    <a:pt x="201824" y="3641392"/>
                  </a:lnTo>
                  <a:lnTo>
                    <a:pt x="155552" y="3636061"/>
                  </a:lnTo>
                  <a:lnTo>
                    <a:pt x="113073" y="3620876"/>
                  </a:lnTo>
                  <a:lnTo>
                    <a:pt x="75599" y="3597049"/>
                  </a:lnTo>
                  <a:lnTo>
                    <a:pt x="44343" y="3565792"/>
                  </a:lnTo>
                  <a:lnTo>
                    <a:pt x="20516" y="3528318"/>
                  </a:lnTo>
                  <a:lnTo>
                    <a:pt x="5331" y="3485839"/>
                  </a:lnTo>
                  <a:lnTo>
                    <a:pt x="0" y="3439568"/>
                  </a:lnTo>
                  <a:lnTo>
                    <a:pt x="0" y="20183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48592" y="2401263"/>
            <a:ext cx="62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4890" y="823926"/>
            <a:ext cx="2526665" cy="340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</a:pP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</a:pPr>
            <a:r>
              <a:rPr sz="900" dirty="0">
                <a:latin typeface="IBM 3270"/>
                <a:cs typeface="IBM 3270"/>
              </a:rPr>
              <a:t>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</a:t>
            </a:r>
            <a:endParaRPr sz="900">
              <a:latin typeface="IBM 3270"/>
              <a:cs typeface="IBM 3270"/>
            </a:endParaRPr>
          </a:p>
          <a:p>
            <a:pPr marL="953770">
              <a:lnSpc>
                <a:spcPct val="100000"/>
              </a:lnSpc>
              <a:spcBef>
                <a:spcPts val="160"/>
              </a:spcBef>
            </a:pPr>
            <a:r>
              <a:rPr sz="900" spc="-10" dirty="0">
                <a:latin typeface="IBM 3270"/>
                <a:cs typeface="IBM 3270"/>
              </a:rPr>
              <a:t>compute=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"_compute_total"</a:t>
            </a:r>
            <a:r>
              <a:rPr sz="900" spc="-10" dirty="0">
                <a:latin typeface="IBM 3270"/>
                <a:cs typeface="IBM 3270"/>
              </a:rPr>
              <a:t>,</a:t>
            </a:r>
            <a:endParaRPr sz="900">
              <a:latin typeface="IBM 3270"/>
              <a:cs typeface="IBM 3270"/>
            </a:endParaRPr>
          </a:p>
          <a:p>
            <a:pPr marL="955040">
              <a:lnSpc>
                <a:spcPct val="100000"/>
              </a:lnSpc>
              <a:spcBef>
                <a:spcPts val="165"/>
              </a:spcBef>
            </a:pPr>
            <a:r>
              <a:rPr sz="900" b="1" spc="45" dirty="0">
                <a:latin typeface="Trebuchet MS" panose="020B0703020202090204"/>
                <a:cs typeface="Trebuchet MS" panose="020B0703020202090204"/>
              </a:rPr>
              <a:t>inverse=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"_inverse_total"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</a:pPr>
            <a:r>
              <a:rPr sz="900" dirty="0">
                <a:latin typeface="IBM 3270"/>
                <a:cs typeface="IBM 3270"/>
              </a:rPr>
              <a:t>amount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900">
              <a:latin typeface="IBM 3270"/>
              <a:cs typeface="IBM 3270"/>
            </a:endParaRPr>
          </a:p>
          <a:p>
            <a:pPr marL="263525" marR="683260" indent="-635">
              <a:lnSpc>
                <a:spcPct val="115000"/>
              </a:lnSpc>
              <a:spcBef>
                <a:spcPts val="5"/>
              </a:spcBef>
            </a:pP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@api.depends(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"amount"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)</a:t>
            </a:r>
            <a:r>
              <a:rPr sz="900" spc="500" dirty="0">
                <a:solidFill>
                  <a:srgbClr val="1C00CF"/>
                </a:solidFill>
                <a:latin typeface="IBM 3270"/>
                <a:cs typeface="IBM 3270"/>
              </a:rPr>
              <a:t> </a:t>
            </a:r>
            <a:endParaRPr sz="900" spc="500" dirty="0">
              <a:solidFill>
                <a:srgbClr val="1C00CF"/>
              </a:solidFill>
              <a:latin typeface="IBM 3270"/>
              <a:cs typeface="IBM 3270"/>
            </a:endParaRPr>
          </a:p>
          <a:p>
            <a:pPr marL="263525" marR="683260" indent="-635">
              <a:lnSpc>
                <a:spcPct val="115000"/>
              </a:lnSpc>
              <a:spcBef>
                <a:spcPts val="5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_compute_total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51498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76517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rec.total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1C00CF"/>
                </a:solidFill>
                <a:latin typeface="IBM 3270"/>
                <a:cs typeface="IBM 3270"/>
              </a:rPr>
              <a:t>10</a:t>
            </a:r>
            <a:r>
              <a:rPr sz="900" spc="10" dirty="0">
                <a:solidFill>
                  <a:srgbClr val="1C00CF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*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rec.amount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900">
              <a:latin typeface="IBM 3270"/>
              <a:cs typeface="IBM 3270"/>
            </a:endParaRPr>
          </a:p>
          <a:p>
            <a:pPr marL="514985" marR="683260" indent="-251460">
              <a:lnSpc>
                <a:spcPct val="115000"/>
              </a:lnSpc>
              <a:spcBef>
                <a:spcPts val="5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3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_inverse_total</a:t>
            </a:r>
            <a:r>
              <a:rPr sz="900" b="1" spc="7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70" dirty="0">
                <a:latin typeface="Trebuchet MS" panose="020B0703020202090204"/>
                <a:cs typeface="Trebuchet MS" panose="020B0703020202090204"/>
              </a:rPr>
              <a:t>: </a:t>
            </a:r>
            <a:endParaRPr sz="900" b="1" spc="70" dirty="0">
              <a:latin typeface="Trebuchet MS" panose="020B0703020202090204"/>
              <a:cs typeface="Trebuchet MS" panose="020B0703020202090204"/>
            </a:endParaRPr>
          </a:p>
          <a:p>
            <a:pPr marL="514985" marR="683260" indent="-251460">
              <a:lnSpc>
                <a:spcPct val="115000"/>
              </a:lnSpc>
              <a:spcBef>
                <a:spcPts val="5"/>
              </a:spcBef>
            </a:pPr>
            <a:r>
              <a:rPr lang="en-US" altLang="" sz="900" b="1" spc="70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900" b="1" spc="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for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rec</a:t>
            </a:r>
            <a:r>
              <a:rPr sz="900" b="1" spc="26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0" dirty="0">
                <a:latin typeface="Trebuchet MS" panose="020B0703020202090204"/>
                <a:cs typeface="Trebuchet MS" panose="020B0703020202090204"/>
              </a:rPr>
              <a:t>self: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765175">
              <a:lnSpc>
                <a:spcPct val="100000"/>
              </a:lnSpc>
              <a:spcBef>
                <a:spcPts val="160"/>
              </a:spcBef>
            </a:pPr>
            <a:r>
              <a:rPr sz="900" b="1" dirty="0">
                <a:latin typeface="Trebuchet MS" panose="020B0703020202090204"/>
                <a:cs typeface="Trebuchet MS" panose="020B0703020202090204"/>
              </a:rPr>
              <a:t>rec.amount</a:t>
            </a:r>
            <a:r>
              <a:rPr sz="9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0" dirty="0">
                <a:latin typeface="Trebuchet MS" panose="020B0703020202090204"/>
                <a:cs typeface="Trebuchet MS" panose="020B0703020202090204"/>
              </a:rPr>
              <a:t>rec.total</a:t>
            </a:r>
            <a:r>
              <a:rPr sz="9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40" dirty="0">
                <a:latin typeface="Trebuchet MS" panose="020B0703020202090204"/>
                <a:cs typeface="Trebuchet MS" panose="020B0703020202090204"/>
              </a:rPr>
              <a:t>/</a:t>
            </a:r>
            <a:r>
              <a:rPr sz="900" b="1" spc="2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2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10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49" y="329923"/>
            <a:ext cx="1157500" cy="2373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solidFill>
                  <a:srgbClr val="333333"/>
                </a:solidFill>
              </a:rPr>
              <a:t>Inverse</a:t>
            </a:r>
            <a:r>
              <a:rPr sz="3200" spc="-10" dirty="0">
                <a:solidFill>
                  <a:srgbClr val="333333"/>
                </a:solidFill>
              </a:rPr>
              <a:t> </a:t>
            </a:r>
            <a:r>
              <a:rPr sz="3200" spc="-145" dirty="0">
                <a:solidFill>
                  <a:srgbClr val="333333"/>
                </a:solidFill>
              </a:rPr>
              <a:t>function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522348" y="1327458"/>
            <a:ext cx="310642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Char char="●"/>
              <a:tabLst>
                <a:tab pos="46926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We 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want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two</a:t>
            </a:r>
            <a:r>
              <a:rPr sz="1400" b="1" spc="-1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have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inverse </a:t>
            </a:r>
            <a:r>
              <a:rPr sz="1400" b="1" spc="-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relation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815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12700" marR="407035" indent="457200">
              <a:lnSpc>
                <a:spcPct val="100000"/>
              </a:lnSpc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both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will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infinite</a:t>
            </a:r>
            <a:r>
              <a:rPr sz="1400" b="1" spc="-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loop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469265" marR="111125" indent="-336550">
              <a:lnSpc>
                <a:spcPct val="100000"/>
              </a:lnSpc>
              <a:buClr>
                <a:srgbClr val="704B67"/>
              </a:buClr>
              <a:buChar char="●"/>
              <a:tabLst>
                <a:tab pos="46926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inverse</a:t>
            </a:r>
            <a:r>
              <a:rPr sz="14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attribute</a:t>
            </a:r>
            <a:r>
              <a:rPr sz="1400" b="1" spc="-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same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8491" y="1190510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37791" y="2273282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111"/>
                </a:moveTo>
                <a:lnTo>
                  <a:pt x="0" y="320111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111"/>
                </a:lnTo>
                <a:close/>
              </a:path>
            </a:pathLst>
          </a:custGeom>
          <a:solidFill>
            <a:srgbClr val="1AB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05441" y="280854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9312" y="125669"/>
            <a:ext cx="283931" cy="2839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689" y="1877201"/>
            <a:ext cx="454503" cy="4460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547" y="1778621"/>
            <a:ext cx="613436" cy="457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497" y="3208823"/>
            <a:ext cx="613436" cy="4571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2669" y="4184216"/>
            <a:ext cx="390739" cy="3907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132205" y="1631950"/>
            <a:ext cx="678561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Fields Onchange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6765" y="1001947"/>
            <a:ext cx="4164965" cy="2721610"/>
            <a:chOff x="4526765" y="1001947"/>
            <a:chExt cx="4164965" cy="27216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26765" y="1001947"/>
              <a:ext cx="4164891" cy="2721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02965" y="1059097"/>
              <a:ext cx="4012565" cy="2569210"/>
            </a:xfrm>
            <a:custGeom>
              <a:avLst/>
              <a:gdLst/>
              <a:ahLst/>
              <a:cxnLst/>
              <a:rect l="l" t="t" r="r" b="b"/>
              <a:pathLst>
                <a:path w="4012565" h="2569210">
                  <a:moveTo>
                    <a:pt x="3742617" y="2568894"/>
                  </a:moveTo>
                  <a:lnTo>
                    <a:pt x="269874" y="2568894"/>
                  </a:lnTo>
                  <a:lnTo>
                    <a:pt x="221363" y="2564546"/>
                  </a:lnTo>
                  <a:lnTo>
                    <a:pt x="175705" y="2552011"/>
                  </a:lnTo>
                  <a:lnTo>
                    <a:pt x="133662" y="2532049"/>
                  </a:lnTo>
                  <a:lnTo>
                    <a:pt x="95996" y="2505424"/>
                  </a:lnTo>
                  <a:lnTo>
                    <a:pt x="63470" y="2472898"/>
                  </a:lnTo>
                  <a:lnTo>
                    <a:pt x="36845" y="2435232"/>
                  </a:lnTo>
                  <a:lnTo>
                    <a:pt x="16883" y="2393189"/>
                  </a:lnTo>
                  <a:lnTo>
                    <a:pt x="4347" y="2347531"/>
                  </a:lnTo>
                  <a:lnTo>
                    <a:pt x="0" y="2299020"/>
                  </a:lnTo>
                  <a:lnTo>
                    <a:pt x="0" y="269861"/>
                  </a:lnTo>
                  <a:lnTo>
                    <a:pt x="4347" y="221354"/>
                  </a:lnTo>
                  <a:lnTo>
                    <a:pt x="16883" y="175698"/>
                  </a:lnTo>
                  <a:lnTo>
                    <a:pt x="36845" y="133657"/>
                  </a:lnTo>
                  <a:lnTo>
                    <a:pt x="63470" y="95993"/>
                  </a:lnTo>
                  <a:lnTo>
                    <a:pt x="95996" y="63468"/>
                  </a:lnTo>
                  <a:lnTo>
                    <a:pt x="133662" y="36844"/>
                  </a:lnTo>
                  <a:lnTo>
                    <a:pt x="175705" y="16883"/>
                  </a:lnTo>
                  <a:lnTo>
                    <a:pt x="221363" y="4347"/>
                  </a:lnTo>
                  <a:lnTo>
                    <a:pt x="269874" y="0"/>
                  </a:lnTo>
                  <a:lnTo>
                    <a:pt x="3742617" y="0"/>
                  </a:lnTo>
                  <a:lnTo>
                    <a:pt x="3795513" y="5233"/>
                  </a:lnTo>
                  <a:lnTo>
                    <a:pt x="3845895" y="20542"/>
                  </a:lnTo>
                  <a:lnTo>
                    <a:pt x="3892344" y="45339"/>
                  </a:lnTo>
                  <a:lnTo>
                    <a:pt x="3933442" y="79039"/>
                  </a:lnTo>
                  <a:lnTo>
                    <a:pt x="3967151" y="120141"/>
                  </a:lnTo>
                  <a:lnTo>
                    <a:pt x="3991951" y="166589"/>
                  </a:lnTo>
                  <a:lnTo>
                    <a:pt x="4007259" y="216968"/>
                  </a:lnTo>
                  <a:lnTo>
                    <a:pt x="4012492" y="269861"/>
                  </a:lnTo>
                  <a:lnTo>
                    <a:pt x="4012492" y="2299020"/>
                  </a:lnTo>
                  <a:lnTo>
                    <a:pt x="4008144" y="2347531"/>
                  </a:lnTo>
                  <a:lnTo>
                    <a:pt x="3995608" y="2393189"/>
                  </a:lnTo>
                  <a:lnTo>
                    <a:pt x="3975646" y="2435232"/>
                  </a:lnTo>
                  <a:lnTo>
                    <a:pt x="3949021" y="2472898"/>
                  </a:lnTo>
                  <a:lnTo>
                    <a:pt x="3916495" y="2505424"/>
                  </a:lnTo>
                  <a:lnTo>
                    <a:pt x="3878829" y="2532049"/>
                  </a:lnTo>
                  <a:lnTo>
                    <a:pt x="3836786" y="2552011"/>
                  </a:lnTo>
                  <a:lnTo>
                    <a:pt x="3791128" y="2564546"/>
                  </a:lnTo>
                  <a:lnTo>
                    <a:pt x="3742617" y="25688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02965" y="1059097"/>
              <a:ext cx="4012565" cy="2569210"/>
            </a:xfrm>
            <a:custGeom>
              <a:avLst/>
              <a:gdLst/>
              <a:ahLst/>
              <a:cxnLst/>
              <a:rect l="l" t="t" r="r" b="b"/>
              <a:pathLst>
                <a:path w="4012565" h="2569210">
                  <a:moveTo>
                    <a:pt x="0" y="269861"/>
                  </a:moveTo>
                  <a:lnTo>
                    <a:pt x="4347" y="221354"/>
                  </a:lnTo>
                  <a:lnTo>
                    <a:pt x="16883" y="175698"/>
                  </a:lnTo>
                  <a:lnTo>
                    <a:pt x="36845" y="133657"/>
                  </a:lnTo>
                  <a:lnTo>
                    <a:pt x="63470" y="95993"/>
                  </a:lnTo>
                  <a:lnTo>
                    <a:pt x="95996" y="63468"/>
                  </a:lnTo>
                  <a:lnTo>
                    <a:pt x="133662" y="36844"/>
                  </a:lnTo>
                  <a:lnTo>
                    <a:pt x="175705" y="16883"/>
                  </a:lnTo>
                  <a:lnTo>
                    <a:pt x="221363" y="4347"/>
                  </a:lnTo>
                  <a:lnTo>
                    <a:pt x="269874" y="0"/>
                  </a:lnTo>
                  <a:lnTo>
                    <a:pt x="3742617" y="0"/>
                  </a:lnTo>
                  <a:lnTo>
                    <a:pt x="3795513" y="5233"/>
                  </a:lnTo>
                  <a:lnTo>
                    <a:pt x="3845895" y="20542"/>
                  </a:lnTo>
                  <a:lnTo>
                    <a:pt x="3892344" y="45339"/>
                  </a:lnTo>
                  <a:lnTo>
                    <a:pt x="3933442" y="79039"/>
                  </a:lnTo>
                  <a:lnTo>
                    <a:pt x="3967150" y="120141"/>
                  </a:lnTo>
                  <a:lnTo>
                    <a:pt x="3991951" y="166589"/>
                  </a:lnTo>
                  <a:lnTo>
                    <a:pt x="4007259" y="216968"/>
                  </a:lnTo>
                  <a:lnTo>
                    <a:pt x="4012491" y="269861"/>
                  </a:lnTo>
                  <a:lnTo>
                    <a:pt x="4012491" y="2299020"/>
                  </a:lnTo>
                  <a:lnTo>
                    <a:pt x="4008143" y="2347531"/>
                  </a:lnTo>
                  <a:lnTo>
                    <a:pt x="3995608" y="2393189"/>
                  </a:lnTo>
                  <a:lnTo>
                    <a:pt x="3975646" y="2435232"/>
                  </a:lnTo>
                  <a:lnTo>
                    <a:pt x="3949021" y="2472897"/>
                  </a:lnTo>
                  <a:lnTo>
                    <a:pt x="3916495" y="2505424"/>
                  </a:lnTo>
                  <a:lnTo>
                    <a:pt x="3878829" y="2532049"/>
                  </a:lnTo>
                  <a:lnTo>
                    <a:pt x="3836786" y="2552011"/>
                  </a:lnTo>
                  <a:lnTo>
                    <a:pt x="3791128" y="2564546"/>
                  </a:lnTo>
                  <a:lnTo>
                    <a:pt x="3742617" y="2568894"/>
                  </a:lnTo>
                  <a:lnTo>
                    <a:pt x="269874" y="2568894"/>
                  </a:lnTo>
                  <a:lnTo>
                    <a:pt x="221363" y="2564546"/>
                  </a:lnTo>
                  <a:lnTo>
                    <a:pt x="175705" y="2552011"/>
                  </a:lnTo>
                  <a:lnTo>
                    <a:pt x="133662" y="2532049"/>
                  </a:lnTo>
                  <a:lnTo>
                    <a:pt x="95996" y="2505424"/>
                  </a:lnTo>
                  <a:lnTo>
                    <a:pt x="63470" y="2472897"/>
                  </a:lnTo>
                  <a:lnTo>
                    <a:pt x="36845" y="2435232"/>
                  </a:lnTo>
                  <a:lnTo>
                    <a:pt x="16883" y="2393189"/>
                  </a:lnTo>
                  <a:lnTo>
                    <a:pt x="4347" y="2347531"/>
                  </a:lnTo>
                  <a:lnTo>
                    <a:pt x="0" y="2299020"/>
                  </a:lnTo>
                  <a:lnTo>
                    <a:pt x="0" y="26986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736588" y="1214850"/>
            <a:ext cx="2286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588" y="1667477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7591" y="2318986"/>
            <a:ext cx="1343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7591" y="2476720"/>
            <a:ext cx="2728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partner_id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fields.Many2one(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"res.partner"</a:t>
            </a:r>
            <a:r>
              <a:rPr sz="900" spc="-10" dirty="0"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7591" y="2929347"/>
            <a:ext cx="3354704" cy="4895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@api.onchange(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"partner_id"</a:t>
            </a: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254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onchange_partner_id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latin typeface="Trebuchet MS" panose="020B0703020202090204"/>
                <a:cs typeface="Trebuchet MS" panose="020B0703020202090204"/>
              </a:rPr>
              <a:t>self.name</a:t>
            </a:r>
            <a:r>
              <a:rPr sz="900" b="1" spc="2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"House</a:t>
            </a:r>
            <a:r>
              <a:rPr sz="900" b="1" spc="27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6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-</a:t>
            </a:r>
            <a:r>
              <a:rPr sz="900" b="1" spc="2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%s"</a:t>
            </a:r>
            <a:r>
              <a:rPr sz="900" b="1" spc="27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%</a:t>
            </a:r>
            <a:r>
              <a:rPr sz="900" b="1" spc="2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40" dirty="0">
                <a:latin typeface="Trebuchet MS" panose="020B0703020202090204"/>
                <a:cs typeface="Trebuchet MS" panose="020B0703020202090204"/>
              </a:rPr>
              <a:t>(self.partner_id.name)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50942" y="1087197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3880242" y="2169970"/>
            <a:ext cx="138430" cy="1386840"/>
            <a:chOff x="3880242" y="2169970"/>
            <a:chExt cx="138430" cy="1386840"/>
          </a:xfrm>
        </p:grpSpPr>
        <p:sp>
          <p:nvSpPr>
            <p:cNvPr id="15" name="object 15"/>
            <p:cNvSpPr/>
            <p:nvPr/>
          </p:nvSpPr>
          <p:spPr>
            <a:xfrm>
              <a:off x="3880242" y="2169970"/>
              <a:ext cx="138430" cy="320675"/>
            </a:xfrm>
            <a:custGeom>
              <a:avLst/>
              <a:gdLst/>
              <a:ahLst/>
              <a:cxnLst/>
              <a:rect l="l" t="t" r="r" b="b"/>
              <a:pathLst>
                <a:path w="138429" h="320675">
                  <a:moveTo>
                    <a:pt x="69149" y="320099"/>
                  </a:moveTo>
                  <a:lnTo>
                    <a:pt x="0" y="320099"/>
                  </a:lnTo>
                  <a:lnTo>
                    <a:pt x="69149" y="160049"/>
                  </a:lnTo>
                  <a:lnTo>
                    <a:pt x="0" y="0"/>
                  </a:lnTo>
                  <a:lnTo>
                    <a:pt x="69149" y="0"/>
                  </a:lnTo>
                  <a:lnTo>
                    <a:pt x="138299" y="160049"/>
                  </a:lnTo>
                  <a:lnTo>
                    <a:pt x="69149" y="320099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47892" y="2705219"/>
              <a:ext cx="3175" cy="846455"/>
            </a:xfrm>
            <a:custGeom>
              <a:avLst/>
              <a:gdLst/>
              <a:ahLst/>
              <a:cxnLst/>
              <a:rect l="l" t="t" r="r" b="b"/>
              <a:pathLst>
                <a:path w="3175" h="846454">
                  <a:moveTo>
                    <a:pt x="2999" y="0"/>
                  </a:moveTo>
                  <a:lnTo>
                    <a:pt x="0" y="846298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329" y="4095303"/>
            <a:ext cx="4766310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Never</a:t>
            </a:r>
            <a:r>
              <a:rPr sz="1400" b="1" spc="-1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onchange</a:t>
            </a: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business</a:t>
            </a: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logic</a:t>
            </a:r>
            <a:r>
              <a:rPr sz="1400" b="1" spc="-1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!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272415">
              <a:lnSpc>
                <a:spcPct val="100000"/>
              </a:lnSpc>
              <a:spcBef>
                <a:spcPts val="1445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onchanges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are </a:t>
            </a: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only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triggered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updating</a:t>
            </a:r>
            <a:r>
              <a:rPr sz="1200" b="1" spc="-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5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2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936" y="3980217"/>
            <a:ext cx="415049" cy="41422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-19049" y="3581917"/>
            <a:ext cx="3478529" cy="1581150"/>
            <a:chOff x="-19049" y="3581917"/>
            <a:chExt cx="3478529" cy="15811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944" y="3980217"/>
              <a:ext cx="415049" cy="414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5293" y="4394441"/>
              <a:ext cx="333924" cy="3210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68792" y="1407534"/>
            <a:ext cx="26790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48615" algn="l"/>
              </a:tabLst>
            </a:pP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recomputed</a:t>
            </a:r>
            <a:r>
              <a:rPr sz="1400" b="1" spc="-10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instantly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another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modified 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792" y="2565772"/>
            <a:ext cx="2727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48615" algn="l"/>
              </a:tabLst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api</a:t>
            </a:r>
            <a:r>
              <a:rPr sz="1400" b="1" spc="-1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decorator </a:t>
            </a:r>
            <a:r>
              <a:rPr sz="1400" b="1" spc="-15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"onchange"</a:t>
            </a:r>
            <a:r>
              <a:rPr sz="1400" b="1" spc="-4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method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87563" y="4709145"/>
            <a:ext cx="656023" cy="4571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889469" y="840895"/>
            <a:ext cx="5978525" cy="3019425"/>
            <a:chOff x="2889469" y="840895"/>
            <a:chExt cx="5978525" cy="301942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9469" y="2468167"/>
              <a:ext cx="1789396" cy="1391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7233" y="840895"/>
              <a:ext cx="390743" cy="390741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949" y="296349"/>
            <a:ext cx="1505896" cy="308724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198882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lang="en-US" sz="3200" spc="-290" dirty="0">
                <a:solidFill>
                  <a:srgbClr val="333333"/>
                </a:solidFill>
              </a:rPr>
              <a:t>O</a:t>
            </a:r>
            <a:r>
              <a:rPr sz="3200" spc="-290" dirty="0">
                <a:solidFill>
                  <a:srgbClr val="333333"/>
                </a:solidFill>
              </a:rPr>
              <a:t>nchange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92935" y="1631950"/>
            <a:ext cx="53511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333333"/>
                </a:solidFill>
                <a:sym typeface="+mn-ea"/>
              </a:rPr>
              <a:t>Relational</a:t>
            </a:r>
            <a:r>
              <a:rPr spc="35" dirty="0">
                <a:solidFill>
                  <a:srgbClr val="333333"/>
                </a:solidFill>
                <a:sym typeface="+mn-ea"/>
              </a:rPr>
              <a:t> </a:t>
            </a:r>
            <a:r>
              <a:rPr spc="-200" dirty="0">
                <a:solidFill>
                  <a:srgbClr val="333333"/>
                </a:solidFill>
                <a:sym typeface="+mn-ea"/>
              </a:rPr>
              <a:t>Fields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574" y="1740071"/>
            <a:ext cx="194437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Return</a:t>
            </a:r>
            <a:r>
              <a:rPr sz="14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non-</a:t>
            </a:r>
            <a:r>
              <a:rPr sz="14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blocfiing </a:t>
            </a:r>
            <a:r>
              <a:rPr sz="1400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pop-up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warning </a:t>
            </a:r>
            <a:r>
              <a:rPr sz="14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4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onchange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condition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744" y="3619967"/>
            <a:ext cx="6317615" cy="1331595"/>
            <a:chOff x="2667744" y="3619967"/>
            <a:chExt cx="6317615" cy="133159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67744" y="3619967"/>
              <a:ext cx="6317387" cy="13310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3944" y="3677117"/>
              <a:ext cx="6165215" cy="1179195"/>
            </a:xfrm>
            <a:custGeom>
              <a:avLst/>
              <a:gdLst/>
              <a:ahLst/>
              <a:cxnLst/>
              <a:rect l="l" t="t" r="r" b="b"/>
              <a:pathLst>
                <a:path w="6165215" h="1179195">
                  <a:moveTo>
                    <a:pt x="6041162" y="1178697"/>
                  </a:moveTo>
                  <a:lnTo>
                    <a:pt x="123824" y="1178697"/>
                  </a:lnTo>
                  <a:lnTo>
                    <a:pt x="75620" y="1168968"/>
                  </a:lnTo>
                  <a:lnTo>
                    <a:pt x="36262" y="1142435"/>
                  </a:lnTo>
                  <a:lnTo>
                    <a:pt x="9728" y="1103076"/>
                  </a:lnTo>
                  <a:lnTo>
                    <a:pt x="0" y="1054872"/>
                  </a:lnTo>
                  <a:lnTo>
                    <a:pt x="0" y="123824"/>
                  </a:lnTo>
                  <a:lnTo>
                    <a:pt x="9728" y="75620"/>
                  </a:lnTo>
                  <a:lnTo>
                    <a:pt x="36262" y="36262"/>
                  </a:lnTo>
                  <a:lnTo>
                    <a:pt x="75620" y="9728"/>
                  </a:lnTo>
                  <a:lnTo>
                    <a:pt x="123824" y="0"/>
                  </a:lnTo>
                  <a:lnTo>
                    <a:pt x="6041162" y="0"/>
                  </a:lnTo>
                  <a:lnTo>
                    <a:pt x="6088547" y="9428"/>
                  </a:lnTo>
                  <a:lnTo>
                    <a:pt x="6128712" y="36274"/>
                  </a:lnTo>
                  <a:lnTo>
                    <a:pt x="6155559" y="76440"/>
                  </a:lnTo>
                  <a:lnTo>
                    <a:pt x="6164987" y="123824"/>
                  </a:lnTo>
                  <a:lnTo>
                    <a:pt x="6164987" y="1054872"/>
                  </a:lnTo>
                  <a:lnTo>
                    <a:pt x="6155255" y="1103076"/>
                  </a:lnTo>
                  <a:lnTo>
                    <a:pt x="6128715" y="1142435"/>
                  </a:lnTo>
                  <a:lnTo>
                    <a:pt x="6089356" y="1168968"/>
                  </a:lnTo>
                  <a:lnTo>
                    <a:pt x="6041162" y="1178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43944" y="3677117"/>
              <a:ext cx="6165215" cy="1179195"/>
            </a:xfrm>
            <a:custGeom>
              <a:avLst/>
              <a:gdLst/>
              <a:ahLst/>
              <a:cxnLst/>
              <a:rect l="l" t="t" r="r" b="b"/>
              <a:pathLst>
                <a:path w="6165215" h="1179195">
                  <a:moveTo>
                    <a:pt x="0" y="123824"/>
                  </a:moveTo>
                  <a:lnTo>
                    <a:pt x="9728" y="75620"/>
                  </a:lnTo>
                  <a:lnTo>
                    <a:pt x="36262" y="36262"/>
                  </a:lnTo>
                  <a:lnTo>
                    <a:pt x="75620" y="9728"/>
                  </a:lnTo>
                  <a:lnTo>
                    <a:pt x="123824" y="0"/>
                  </a:lnTo>
                  <a:lnTo>
                    <a:pt x="6041162" y="0"/>
                  </a:lnTo>
                  <a:lnTo>
                    <a:pt x="6088547" y="9428"/>
                  </a:lnTo>
                  <a:lnTo>
                    <a:pt x="6128712" y="36274"/>
                  </a:lnTo>
                  <a:lnTo>
                    <a:pt x="6155559" y="76440"/>
                  </a:lnTo>
                  <a:lnTo>
                    <a:pt x="6164987" y="123824"/>
                  </a:lnTo>
                  <a:lnTo>
                    <a:pt x="6164987" y="1054872"/>
                  </a:lnTo>
                  <a:lnTo>
                    <a:pt x="6155255" y="1103076"/>
                  </a:lnTo>
                  <a:lnTo>
                    <a:pt x="6128715" y="1142435"/>
                  </a:lnTo>
                  <a:lnTo>
                    <a:pt x="6089356" y="1168968"/>
                  </a:lnTo>
                  <a:lnTo>
                    <a:pt x="6041162" y="1178697"/>
                  </a:lnTo>
                  <a:lnTo>
                    <a:pt x="123824" y="1178697"/>
                  </a:lnTo>
                  <a:lnTo>
                    <a:pt x="75620" y="1168968"/>
                  </a:lnTo>
                  <a:lnTo>
                    <a:pt x="36262" y="1142435"/>
                  </a:lnTo>
                  <a:lnTo>
                    <a:pt x="9728" y="1103076"/>
                  </a:lnTo>
                  <a:lnTo>
                    <a:pt x="0" y="1054872"/>
                  </a:lnTo>
                  <a:lnTo>
                    <a:pt x="0" y="1238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520" y="286199"/>
            <a:ext cx="1258672" cy="3084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27092" y="3745571"/>
            <a:ext cx="5493385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amount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@api.onchange(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"amount"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  <a:p>
            <a:pPr marL="264160" marR="3775075" indent="-251460">
              <a:lnSpc>
                <a:spcPct val="115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_onchange_amount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 </a:t>
            </a:r>
            <a:endParaRPr sz="900" spc="-10" dirty="0">
              <a:latin typeface="IBM 3270"/>
              <a:cs typeface="IBM 3270"/>
            </a:endParaRPr>
          </a:p>
          <a:p>
            <a:pPr marL="264160" marR="3775075" indent="-251460">
              <a:lnSpc>
                <a:spcPct val="115000"/>
              </a:lnSpc>
            </a:pPr>
            <a:r>
              <a:rPr lang="en-US" altLang="" sz="900" spc="-10" dirty="0">
                <a:latin typeface="IBM 3270"/>
                <a:cs typeface="IBM 3270"/>
              </a:rPr>
              <a:t>	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if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self.amount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&lt;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25" dirty="0">
                <a:solidFill>
                  <a:srgbClr val="1C00CF"/>
                </a:solidFill>
                <a:latin typeface="IBM 3270"/>
                <a:cs typeface="IBM 3270"/>
              </a:rPr>
              <a:t>0</a:t>
            </a:r>
            <a:r>
              <a:rPr sz="900" spc="-25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51562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return</a:t>
            </a:r>
            <a:r>
              <a:rPr sz="900" spc="2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{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"warning"</a:t>
            </a:r>
            <a:r>
              <a:rPr sz="900" dirty="0">
                <a:latin typeface="IBM 3270"/>
                <a:cs typeface="IBM 3270"/>
              </a:rPr>
              <a:t>: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{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"title"</a:t>
            </a:r>
            <a:r>
              <a:rPr sz="900" dirty="0">
                <a:latin typeface="IBM 3270"/>
                <a:cs typeface="IBM 3270"/>
              </a:rPr>
              <a:t>: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_(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"Warning"</a:t>
            </a:r>
            <a:r>
              <a:rPr sz="900" dirty="0">
                <a:latin typeface="IBM 3270"/>
                <a:cs typeface="IBM 3270"/>
              </a:rPr>
              <a:t>),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"message"</a:t>
            </a:r>
            <a:r>
              <a:rPr sz="900" dirty="0">
                <a:latin typeface="IBM 3270"/>
                <a:cs typeface="IBM 3270"/>
              </a:rPr>
              <a:t>: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_(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"Amount</a:t>
            </a:r>
            <a:r>
              <a:rPr sz="900" spc="2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is</a:t>
            </a:r>
            <a:r>
              <a:rPr sz="900" spc="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negative"</a:t>
            </a:r>
            <a:r>
              <a:rPr sz="900" spc="-10" dirty="0">
                <a:latin typeface="IBM 3270"/>
                <a:cs typeface="IBM 3270"/>
              </a:rPr>
              <a:t>)}}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solidFill>
                  <a:srgbClr val="333333"/>
                </a:solidFill>
              </a:rPr>
              <a:t>Non</a:t>
            </a:r>
            <a:r>
              <a:rPr sz="3200" spc="-5" dirty="0">
                <a:solidFill>
                  <a:srgbClr val="333333"/>
                </a:solidFill>
              </a:rPr>
              <a:t> </a:t>
            </a:r>
            <a:r>
              <a:rPr sz="3200" spc="-260" dirty="0">
                <a:solidFill>
                  <a:srgbClr val="333333"/>
                </a:solidFill>
              </a:rPr>
              <a:t>blocking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145" dirty="0">
                <a:solidFill>
                  <a:srgbClr val="333333"/>
                </a:solidFill>
              </a:rPr>
              <a:t>warning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6217987" y="3376618"/>
            <a:ext cx="846455" cy="3175"/>
          </a:xfrm>
          <a:custGeom>
            <a:avLst/>
            <a:gdLst/>
            <a:ahLst/>
            <a:cxnLst/>
            <a:rect l="l" t="t" r="r" b="b"/>
            <a:pathLst>
              <a:path w="846454" h="3175">
                <a:moveTo>
                  <a:pt x="846298" y="2999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799" y="594711"/>
            <a:ext cx="1448457" cy="3657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661413" y="3305918"/>
            <a:ext cx="320675" cy="138430"/>
          </a:xfrm>
          <a:custGeom>
            <a:avLst/>
            <a:gdLst/>
            <a:ahLst/>
            <a:cxnLst/>
            <a:rect l="l" t="t" r="r" b="b"/>
            <a:pathLst>
              <a:path w="320675" h="138429">
                <a:moveTo>
                  <a:pt x="160049" y="138299"/>
                </a:moveTo>
                <a:lnTo>
                  <a:pt x="0" y="69149"/>
                </a:lnTo>
                <a:lnTo>
                  <a:pt x="0" y="0"/>
                </a:lnTo>
                <a:lnTo>
                  <a:pt x="160049" y="69149"/>
                </a:lnTo>
                <a:lnTo>
                  <a:pt x="320099" y="0"/>
                </a:lnTo>
                <a:lnTo>
                  <a:pt x="320099" y="69149"/>
                </a:lnTo>
                <a:lnTo>
                  <a:pt x="160049" y="138299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99965" y="3373568"/>
            <a:ext cx="846455" cy="3175"/>
          </a:xfrm>
          <a:custGeom>
            <a:avLst/>
            <a:gdLst/>
            <a:ahLst/>
            <a:cxnLst/>
            <a:rect l="l" t="t" r="r" b="b"/>
            <a:pathLst>
              <a:path w="846454" h="3175">
                <a:moveTo>
                  <a:pt x="846298" y="2999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373" y="2000943"/>
            <a:ext cx="1107572" cy="457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-19049" y="3581917"/>
            <a:ext cx="9163050" cy="1581150"/>
            <a:chOff x="-19049" y="3581917"/>
            <a:chExt cx="9163050" cy="15811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6444" y="4765940"/>
              <a:ext cx="377536" cy="3775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795301" y="843263"/>
            <a:ext cx="5886450" cy="2392680"/>
            <a:chOff x="2795301" y="843263"/>
            <a:chExt cx="5886450" cy="239268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5301" y="843263"/>
              <a:ext cx="374191" cy="374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3093" y="1032672"/>
              <a:ext cx="5698113" cy="22029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8343" y="1108872"/>
              <a:ext cx="5507613" cy="20124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59293" y="1089822"/>
              <a:ext cx="5546090" cy="2051050"/>
            </a:xfrm>
            <a:custGeom>
              <a:avLst/>
              <a:gdLst/>
              <a:ahLst/>
              <a:cxnLst/>
              <a:rect l="l" t="t" r="r" b="b"/>
              <a:pathLst>
                <a:path w="5546090" h="2051050">
                  <a:moveTo>
                    <a:pt x="0" y="0"/>
                  </a:moveTo>
                  <a:lnTo>
                    <a:pt x="5545713" y="0"/>
                  </a:lnTo>
                  <a:lnTo>
                    <a:pt x="5545713" y="2050595"/>
                  </a:lnTo>
                  <a:lnTo>
                    <a:pt x="0" y="205059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2867" y="847845"/>
            <a:ext cx="535686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Real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Type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table.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69265" indent="-320040">
              <a:lnSpc>
                <a:spcPct val="100000"/>
              </a:lnSpc>
              <a:spcBef>
                <a:spcPts val="815"/>
              </a:spcBef>
              <a:buFont typeface="Arial" panose="020B0604020202090204"/>
              <a:buChar char="●"/>
              <a:tabLst>
                <a:tab pos="469265" algn="l"/>
              </a:tabLst>
            </a:pP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estate.property.type</a:t>
            </a:r>
            <a:r>
              <a:rPr sz="1050" b="1" spc="-33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field: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70768" y="1757359"/>
          <a:ext cx="5048250" cy="61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1332865"/>
                <a:gridCol w="2656204"/>
              </a:tblGrid>
              <a:tr h="351155">
                <a:tc>
                  <a:txBody>
                    <a:bodyPr/>
                    <a:lstStyle/>
                    <a:p>
                      <a:pPr marL="85725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Field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1400"/>
                        </a:lnSpc>
                      </a:pPr>
                      <a:r>
                        <a:rPr sz="1200" b="1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Type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Attributes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85725">
                        <a:lnSpc>
                          <a:spcPts val="139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name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39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Char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ts val="139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required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370768" y="2544169"/>
            <a:ext cx="4972050" cy="0"/>
          </a:xfrm>
          <a:custGeom>
            <a:avLst/>
            <a:gdLst/>
            <a:ahLst/>
            <a:cxnLst/>
            <a:rect l="l" t="t" r="r" b="b"/>
            <a:pathLst>
              <a:path w="4972050">
                <a:moveTo>
                  <a:pt x="0" y="0"/>
                </a:moveTo>
                <a:lnTo>
                  <a:pt x="4972014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40410" y="1298575"/>
            <a:ext cx="168148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-25" dirty="0">
                <a:latin typeface="Verdana Bold" panose="020B0804030504040204" charset="0"/>
                <a:cs typeface="Verdana Bold" panose="020B0804030504040204" charset="0"/>
              </a:rPr>
              <a:t>New</a:t>
            </a:r>
            <a:r>
              <a:rPr sz="1400" b="1" spc="-100" dirty="0">
                <a:latin typeface="Verdana Bold" panose="020B0804030504040204" charset="0"/>
                <a:cs typeface="Verdana Bold" panose="020B0804030504040204" charset="0"/>
              </a:rPr>
              <a:t> 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</a:rPr>
              <a:t>model</a:t>
            </a:r>
            <a:endParaRPr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63398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4524" y="2772813"/>
            <a:ext cx="7959725" cy="206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7825" marR="116840" indent="-320675">
              <a:lnSpc>
                <a:spcPct val="115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2917825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setting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submenu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redirecting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(as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displayed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section’s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Goal</a:t>
            </a:r>
            <a:r>
              <a:rPr sz="1200" b="1" spc="-114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next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slide)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Clr>
                <a:srgbClr val="171C1F"/>
              </a:buClr>
              <a:buFont typeface="Arial" panose="020B0604020202090204"/>
              <a:buChar char="●"/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2917825" marR="69850" indent="-320675">
              <a:lnSpc>
                <a:spcPct val="115000"/>
              </a:lnSpc>
              <a:buFont typeface="Arial" panose="020B0604020202090204"/>
              <a:buChar char="●"/>
              <a:tabLst>
                <a:tab pos="2917825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property_type_id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into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your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its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form,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search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2460625" marR="34290">
              <a:lnSpc>
                <a:spcPct val="115000"/>
              </a:lnSpc>
              <a:spcBef>
                <a:spcPts val="600"/>
              </a:spcBef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exercise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good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recap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previous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chapters: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you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need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model,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model,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an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menu,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tabLst>
                <a:tab pos="6489065" algn="l"/>
              </a:tabLst>
            </a:pPr>
            <a:r>
              <a:rPr sz="1000" i="1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Tip: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do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not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forget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import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any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1000"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000" i="1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sng" spc="340" dirty="0">
                <a:solidFill>
                  <a:srgbClr val="6B6D70"/>
                </a:solidFill>
                <a:uFill>
                  <a:solidFill>
                    <a:srgbClr val="6A6C6F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00" i="1" u="none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000" u="sng" spc="345" dirty="0">
                <a:solidFill>
                  <a:srgbClr val="6B6D70"/>
                </a:solidFill>
                <a:uFill>
                  <a:solidFill>
                    <a:srgbClr val="6A6C6F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00" i="1" u="none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.py</a:t>
            </a:r>
            <a:r>
              <a:rPr sz="1000" i="1" u="none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000" i="1" u="none" spc="2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000" i="1" u="none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000" i="1" u="none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data</a:t>
            </a:r>
            <a:r>
              <a:rPr sz="1000" i="1" u="none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1000" i="1" u="none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000" i="1" u="none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sng" spc="345" dirty="0">
                <a:solidFill>
                  <a:srgbClr val="6B6D70"/>
                </a:solidFill>
                <a:uFill>
                  <a:solidFill>
                    <a:srgbClr val="6A6C6F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00" i="1" u="none" spc="-10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manifest.py</a:t>
            </a:r>
            <a:r>
              <a:rPr sz="1000" u="sng" dirty="0">
                <a:solidFill>
                  <a:srgbClr val="6B6D70"/>
                </a:solidFill>
                <a:uFill>
                  <a:solidFill>
                    <a:srgbClr val="6A6C6F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000" i="1" u="none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000" i="1" u="none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000" i="1" u="none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i="1" u="none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access</a:t>
            </a:r>
            <a:r>
              <a:rPr sz="1000" i="1" u="none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i="1" u="none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rights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2867" y="1673897"/>
            <a:ext cx="5326380" cy="1440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buyer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</a:t>
            </a:r>
            <a:r>
              <a:rPr sz="1050" b="1" spc="-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res.partner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)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salesperson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</a:t>
            </a:r>
            <a:r>
              <a:rPr sz="1050" b="1" spc="-3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res.users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)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1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 marR="170180">
              <a:lnSpc>
                <a:spcPct val="115000"/>
              </a:lnSpc>
              <a:spcBef>
                <a:spcPts val="600"/>
              </a:spcBef>
            </a:pP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They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should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added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view,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depicted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section’s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Goal</a:t>
            </a:r>
            <a:r>
              <a:rPr sz="1200" b="1" spc="-114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next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slide.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 marR="5080">
              <a:lnSpc>
                <a:spcPct val="115000"/>
              </a:lnSpc>
              <a:spcBef>
                <a:spcPts val="6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value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salesperson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must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current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user.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buyer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should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not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copied.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6" name="object 16"/>
          <p:cNvSpPr txBox="1"/>
          <p:nvPr/>
        </p:nvSpPr>
        <p:spPr>
          <a:xfrm>
            <a:off x="2837745" y="4502445"/>
            <a:ext cx="3853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Tip: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get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value,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look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example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3"/>
              </a:rPr>
              <a:t>here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740410" y="1298575"/>
            <a:ext cx="168148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" sz="1400" b="1">
                <a:latin typeface="Verdana Bold" panose="020B0804030504040204" charset="0"/>
                <a:cs typeface="Verdana Bold" panose="020B0804030504040204" charset="0"/>
              </a:rPr>
              <a:t>Many2one</a:t>
            </a:r>
            <a:endParaRPr lang="en-US" altLang="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3" name="object 13"/>
          <p:cNvGrpSpPr/>
          <p:nvPr/>
        </p:nvGrpSpPr>
        <p:grpSpPr>
          <a:xfrm>
            <a:off x="2804594" y="1284672"/>
            <a:ext cx="6265545" cy="3188970"/>
            <a:chOff x="2804594" y="1284672"/>
            <a:chExt cx="6265545" cy="318897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594" y="1284672"/>
              <a:ext cx="6264962" cy="31885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9844" y="1360872"/>
              <a:ext cx="6074462" cy="299801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80794" y="1341822"/>
              <a:ext cx="6113145" cy="3036570"/>
            </a:xfrm>
            <a:custGeom>
              <a:avLst/>
              <a:gdLst/>
              <a:ahLst/>
              <a:cxnLst/>
              <a:rect l="l" t="t" r="r" b="b"/>
              <a:pathLst>
                <a:path w="6113145" h="3036570">
                  <a:moveTo>
                    <a:pt x="0" y="0"/>
                  </a:moveTo>
                  <a:lnTo>
                    <a:pt x="6112562" y="0"/>
                  </a:lnTo>
                  <a:lnTo>
                    <a:pt x="6112562" y="3036118"/>
                  </a:lnTo>
                  <a:lnTo>
                    <a:pt x="0" y="303611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76693" y="1360872"/>
              <a:ext cx="1767839" cy="1534160"/>
            </a:xfrm>
            <a:custGeom>
              <a:avLst/>
              <a:gdLst/>
              <a:ahLst/>
              <a:cxnLst/>
              <a:rect l="l" t="t" r="r" b="b"/>
              <a:pathLst>
                <a:path w="1767839" h="1534160">
                  <a:moveTo>
                    <a:pt x="0" y="1319622"/>
                  </a:moveTo>
                  <a:lnTo>
                    <a:pt x="3365" y="1302968"/>
                  </a:lnTo>
                  <a:lnTo>
                    <a:pt x="12540" y="1289363"/>
                  </a:lnTo>
                  <a:lnTo>
                    <a:pt x="26145" y="1280187"/>
                  </a:lnTo>
                  <a:lnTo>
                    <a:pt x="42799" y="1276822"/>
                  </a:lnTo>
                  <a:lnTo>
                    <a:pt x="1422997" y="1276822"/>
                  </a:lnTo>
                  <a:lnTo>
                    <a:pt x="1458614" y="1295877"/>
                  </a:lnTo>
                  <a:lnTo>
                    <a:pt x="1465797" y="1319622"/>
                  </a:lnTo>
                  <a:lnTo>
                    <a:pt x="1465797" y="1490821"/>
                  </a:lnTo>
                  <a:lnTo>
                    <a:pt x="1462435" y="1507476"/>
                  </a:lnTo>
                  <a:lnTo>
                    <a:pt x="1453265" y="1521081"/>
                  </a:lnTo>
                  <a:lnTo>
                    <a:pt x="1439661" y="1530256"/>
                  </a:lnTo>
                  <a:lnTo>
                    <a:pt x="1422997" y="1533621"/>
                  </a:lnTo>
                  <a:lnTo>
                    <a:pt x="42799" y="1533621"/>
                  </a:lnTo>
                  <a:lnTo>
                    <a:pt x="26145" y="1530256"/>
                  </a:lnTo>
                  <a:lnTo>
                    <a:pt x="12540" y="1521081"/>
                  </a:lnTo>
                  <a:lnTo>
                    <a:pt x="3365" y="1507476"/>
                  </a:lnTo>
                  <a:lnTo>
                    <a:pt x="0" y="1490821"/>
                  </a:lnTo>
                  <a:lnTo>
                    <a:pt x="0" y="1319622"/>
                  </a:lnTo>
                  <a:close/>
                </a:path>
                <a:path w="1767839" h="1534160">
                  <a:moveTo>
                    <a:pt x="1309897" y="42799"/>
                  </a:moveTo>
                  <a:lnTo>
                    <a:pt x="1313262" y="26140"/>
                  </a:lnTo>
                  <a:lnTo>
                    <a:pt x="1322437" y="12535"/>
                  </a:lnTo>
                  <a:lnTo>
                    <a:pt x="1336043" y="3363"/>
                  </a:lnTo>
                  <a:lnTo>
                    <a:pt x="1352697" y="0"/>
                  </a:lnTo>
                  <a:lnTo>
                    <a:pt x="1724596" y="0"/>
                  </a:lnTo>
                  <a:lnTo>
                    <a:pt x="1760214" y="19054"/>
                  </a:lnTo>
                  <a:lnTo>
                    <a:pt x="1767396" y="42799"/>
                  </a:lnTo>
                  <a:lnTo>
                    <a:pt x="1767396" y="213999"/>
                  </a:lnTo>
                  <a:lnTo>
                    <a:pt x="1764031" y="230659"/>
                  </a:lnTo>
                  <a:lnTo>
                    <a:pt x="1754855" y="244263"/>
                  </a:lnTo>
                  <a:lnTo>
                    <a:pt x="1741250" y="253436"/>
                  </a:lnTo>
                  <a:lnTo>
                    <a:pt x="1724596" y="256799"/>
                  </a:lnTo>
                  <a:lnTo>
                    <a:pt x="1352697" y="256799"/>
                  </a:lnTo>
                  <a:lnTo>
                    <a:pt x="1336043" y="253436"/>
                  </a:lnTo>
                  <a:lnTo>
                    <a:pt x="1322437" y="244263"/>
                  </a:lnTo>
                  <a:lnTo>
                    <a:pt x="1313262" y="230659"/>
                  </a:lnTo>
                  <a:lnTo>
                    <a:pt x="1309897" y="213999"/>
                  </a:lnTo>
                  <a:lnTo>
                    <a:pt x="1309897" y="427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9"/>
          <p:cNvSpPr txBox="1"/>
          <p:nvPr/>
        </p:nvSpPr>
        <p:spPr>
          <a:xfrm>
            <a:off x="740410" y="1298575"/>
            <a:ext cx="168148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5069" y="3122218"/>
            <a:ext cx="5900420" cy="0"/>
          </a:xfrm>
          <a:custGeom>
            <a:avLst/>
            <a:gdLst/>
            <a:ahLst/>
            <a:cxnLst/>
            <a:rect l="l" t="t" r="r" b="b"/>
            <a:pathLst>
              <a:path w="5900420">
                <a:moveTo>
                  <a:pt x="0" y="0"/>
                </a:moveTo>
                <a:lnTo>
                  <a:pt x="5900038" y="0"/>
                </a:lnTo>
              </a:path>
            </a:pathLst>
          </a:custGeom>
          <a:ln w="8649">
            <a:solidFill>
              <a:srgbClr val="282F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5069" y="3514618"/>
            <a:ext cx="5900420" cy="0"/>
          </a:xfrm>
          <a:custGeom>
            <a:avLst/>
            <a:gdLst/>
            <a:ahLst/>
            <a:cxnLst/>
            <a:rect l="l" t="t" r="r" b="b"/>
            <a:pathLst>
              <a:path w="5900420">
                <a:moveTo>
                  <a:pt x="0" y="0"/>
                </a:moveTo>
                <a:lnTo>
                  <a:pt x="5900038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5069" y="4116566"/>
            <a:ext cx="5900420" cy="0"/>
          </a:xfrm>
          <a:custGeom>
            <a:avLst/>
            <a:gdLst/>
            <a:ahLst/>
            <a:cxnLst/>
            <a:rect l="l" t="t" r="r" b="b"/>
            <a:pathLst>
              <a:path w="5900420">
                <a:moveTo>
                  <a:pt x="0" y="0"/>
                </a:moveTo>
                <a:lnTo>
                  <a:pt x="5900038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65069" y="4508965"/>
            <a:ext cx="5900420" cy="0"/>
          </a:xfrm>
          <a:custGeom>
            <a:avLst/>
            <a:gdLst/>
            <a:ahLst/>
            <a:cxnLst/>
            <a:rect l="l" t="t" r="r" b="b"/>
            <a:pathLst>
              <a:path w="5900420">
                <a:moveTo>
                  <a:pt x="0" y="0"/>
                </a:moveTo>
                <a:lnTo>
                  <a:pt x="5900038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65069" y="4901365"/>
            <a:ext cx="5900420" cy="0"/>
          </a:xfrm>
          <a:custGeom>
            <a:avLst/>
            <a:gdLst/>
            <a:ahLst/>
            <a:cxnLst/>
            <a:rect l="l" t="t" r="r" b="b"/>
            <a:pathLst>
              <a:path w="5900420">
                <a:moveTo>
                  <a:pt x="0" y="0"/>
                </a:moveTo>
                <a:lnTo>
                  <a:pt x="5900038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38094" y="2796750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Field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4213" y="2796750"/>
            <a:ext cx="394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Type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2639" y="2796750"/>
            <a:ext cx="782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Attributes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9558" y="2796750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Values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8094" y="3189151"/>
            <a:ext cx="384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price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4213" y="3189151"/>
            <a:ext cx="382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Float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8094" y="3581542"/>
            <a:ext cx="469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status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94213" y="3581542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Selection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2639" y="3581542"/>
            <a:ext cx="598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no</a:t>
            </a:r>
            <a:r>
              <a:rPr sz="1200" spc="-9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copy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19558" y="3554872"/>
            <a:ext cx="7600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spc="-2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Accepted, 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Refused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8094" y="4183492"/>
            <a:ext cx="760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partner_id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4213" y="4183492"/>
            <a:ext cx="1812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Many2one 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(</a:t>
            </a:r>
            <a:r>
              <a:rPr sz="10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res.partner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2639" y="4183492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8094" y="4575892"/>
            <a:ext cx="8394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property_id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94213" y="4575892"/>
            <a:ext cx="2132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Many2one 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(</a:t>
            </a:r>
            <a:r>
              <a:rPr sz="10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72639" y="4575892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42472" y="669178"/>
            <a:ext cx="3026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200" b="1" spc="-1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Real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Offer</a:t>
            </a:r>
            <a:r>
              <a:rPr sz="1200" b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table.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91440" indent="-320675">
              <a:lnSpc>
                <a:spcPct val="115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pc="-40" dirty="0"/>
              <a:t>Create</a:t>
            </a:r>
            <a:r>
              <a:rPr spc="-65" dirty="0"/>
              <a:t> </a:t>
            </a:r>
            <a:r>
              <a:rPr spc="-40" dirty="0"/>
              <a:t>the</a:t>
            </a:r>
            <a:r>
              <a:rPr spc="-55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50" dirty="0"/>
              <a:t>model</a:t>
            </a:r>
            <a:r>
              <a:rPr spc="-55" dirty="0"/>
              <a:t> </a:t>
            </a:r>
            <a:r>
              <a:rPr spc="-50" dirty="0"/>
              <a:t>and</a:t>
            </a:r>
            <a:r>
              <a:rPr spc="-65" dirty="0"/>
              <a:t> </a:t>
            </a:r>
            <a:r>
              <a:rPr spc="-30" dirty="0"/>
              <a:t>add</a:t>
            </a:r>
            <a:r>
              <a:rPr spc="-60" dirty="0"/>
              <a:t> </a:t>
            </a:r>
            <a:r>
              <a:rPr spc="-25" dirty="0"/>
              <a:t>the </a:t>
            </a:r>
            <a:r>
              <a:rPr spc="-40" dirty="0"/>
              <a:t>following</a:t>
            </a:r>
            <a:r>
              <a:rPr spc="-60" dirty="0"/>
              <a:t> </a:t>
            </a:r>
            <a:r>
              <a:rPr spc="-10" dirty="0"/>
              <a:t>fields:</a:t>
            </a:r>
            <a:endParaRPr sz="1050">
              <a:latin typeface="Courier New" panose="02070409020205090404"/>
              <a:cs typeface="Courier New" panose="02070409020205090404"/>
            </a:endParaRPr>
          </a:p>
          <a:p>
            <a:pPr marL="332740" marR="302260" indent="-320675">
              <a:lnSpc>
                <a:spcPct val="115000"/>
              </a:lnSpc>
              <a:buFont typeface="Arial" panose="020B0604020202090204"/>
              <a:buChar char="●"/>
              <a:tabLst>
                <a:tab pos="332740" algn="l"/>
              </a:tabLst>
            </a:pPr>
            <a:r>
              <a:rPr spc="-40" dirty="0"/>
              <a:t>Create</a:t>
            </a:r>
            <a:r>
              <a:rPr spc="-70" dirty="0"/>
              <a:t> </a:t>
            </a:r>
            <a:r>
              <a:rPr spc="-60" dirty="0"/>
              <a:t>a</a:t>
            </a:r>
            <a:r>
              <a:rPr spc="-65" dirty="0"/>
              <a:t> </a:t>
            </a:r>
            <a:r>
              <a:rPr b="1" spc="-110" dirty="0">
                <a:latin typeface="Verdana" panose="020B0804030504040204"/>
                <a:cs typeface="Verdana" panose="020B0804030504040204"/>
              </a:rPr>
              <a:t>tree</a:t>
            </a:r>
            <a:r>
              <a:rPr b="1" spc="-114" dirty="0">
                <a:latin typeface="Verdana" panose="020B0804030504040204"/>
                <a:cs typeface="Verdana" panose="020B0804030504040204"/>
              </a:rPr>
              <a:t> </a:t>
            </a:r>
            <a:r>
              <a:rPr b="1" spc="-120" dirty="0">
                <a:latin typeface="Verdana" panose="020B0804030504040204"/>
                <a:cs typeface="Verdana" panose="020B0804030504040204"/>
              </a:rPr>
              <a:t>view</a:t>
            </a:r>
            <a:r>
              <a:rPr b="1" spc="-114" dirty="0">
                <a:latin typeface="Verdana" panose="020B0804030504040204"/>
                <a:cs typeface="Verdana" panose="020B0804030504040204"/>
              </a:rPr>
              <a:t> </a:t>
            </a:r>
            <a:r>
              <a:rPr spc="-50" dirty="0"/>
              <a:t>and</a:t>
            </a:r>
            <a:r>
              <a:rPr spc="-65" dirty="0"/>
              <a:t> </a:t>
            </a:r>
            <a:r>
              <a:rPr spc="-60" dirty="0"/>
              <a:t>a</a:t>
            </a:r>
            <a:r>
              <a:rPr spc="-65" dirty="0"/>
              <a:t> </a:t>
            </a:r>
            <a:r>
              <a:rPr b="1" spc="-130" dirty="0">
                <a:latin typeface="Verdana" panose="020B0804030504040204"/>
                <a:cs typeface="Verdana" panose="020B0804030504040204"/>
              </a:rPr>
              <a:t>form</a:t>
            </a:r>
            <a:r>
              <a:rPr b="1" spc="-114" dirty="0">
                <a:latin typeface="Verdana" panose="020B0804030504040204"/>
                <a:cs typeface="Verdana" panose="020B0804030504040204"/>
              </a:rPr>
              <a:t> </a:t>
            </a:r>
            <a:r>
              <a:rPr b="1" spc="-120" dirty="0">
                <a:latin typeface="Verdana" panose="020B0804030504040204"/>
                <a:cs typeface="Verdana" panose="020B0804030504040204"/>
              </a:rPr>
              <a:t>view</a:t>
            </a:r>
            <a:r>
              <a:rPr b="1" spc="-50" dirty="0">
                <a:latin typeface="Verdana" panose="020B0804030504040204"/>
                <a:cs typeface="Verdana" panose="020B0804030504040204"/>
              </a:rPr>
              <a:t> </a:t>
            </a:r>
            <a:r>
              <a:rPr spc="-45" dirty="0"/>
              <a:t>with</a:t>
            </a:r>
            <a:r>
              <a:rPr spc="-70" dirty="0"/>
              <a:t> </a:t>
            </a:r>
            <a:r>
              <a:rPr spc="-45" dirty="0"/>
              <a:t>the</a:t>
            </a:r>
            <a:r>
              <a:rPr spc="-55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price</a:t>
            </a:r>
            <a:r>
              <a:rPr spc="-10" dirty="0"/>
              <a:t>,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partner_id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50" dirty="0"/>
              <a:t>and</a:t>
            </a:r>
            <a:r>
              <a:rPr spc="-55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status</a:t>
            </a:r>
            <a:r>
              <a:rPr sz="1050" b="1" spc="-26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10" dirty="0"/>
              <a:t>fields.</a:t>
            </a:r>
            <a:endParaRPr sz="1050">
              <a:latin typeface="Courier New" panose="02070409020205090404"/>
              <a:cs typeface="Courier New" panose="02070409020205090404"/>
            </a:endParaRPr>
          </a:p>
          <a:p>
            <a:pPr marL="332740">
              <a:lnSpc>
                <a:spcPct val="100000"/>
              </a:lnSpc>
              <a:spcBef>
                <a:spcPts val="210"/>
              </a:spcBef>
            </a:pPr>
            <a:r>
              <a:rPr i="1" spc="-1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i="1" spc="-2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&gt;</a:t>
            </a:r>
            <a:r>
              <a:rPr i="1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No</a:t>
            </a:r>
            <a:r>
              <a:rPr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need</a:t>
            </a:r>
            <a:r>
              <a:rPr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 </a:t>
            </a:r>
            <a:r>
              <a:rPr i="1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i="1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i="1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i="1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i="1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menu.</a:t>
            </a:r>
            <a:endParaRPr i="1" spc="-10" dirty="0">
              <a:solidFill>
                <a:srgbClr val="6B6D70"/>
              </a:solidFill>
              <a:latin typeface="Verdana" panose="020B0804030504040204"/>
              <a:cs typeface="Verdana" panose="020B0804030504040204"/>
            </a:endParaRPr>
          </a:p>
          <a:p>
            <a:pPr marL="332740" marR="5080" indent="-320675">
              <a:lnSpc>
                <a:spcPct val="115000"/>
              </a:lnSpc>
              <a:buFont typeface="Arial" panose="020B0604020202090204"/>
              <a:buChar char="●"/>
              <a:tabLst>
                <a:tab pos="332740" algn="l"/>
              </a:tabLst>
            </a:pPr>
            <a:r>
              <a:rPr spc="-20" dirty="0"/>
              <a:t>Add</a:t>
            </a:r>
            <a:r>
              <a:rPr spc="-70" dirty="0"/>
              <a:t> </a:t>
            </a:r>
            <a:r>
              <a:rPr spc="-40" dirty="0"/>
              <a:t>the</a:t>
            </a:r>
            <a:r>
              <a:rPr spc="-65" dirty="0"/>
              <a:t> </a:t>
            </a:r>
            <a:r>
              <a:rPr spc="-25" dirty="0"/>
              <a:t>field</a:t>
            </a:r>
            <a:r>
              <a:rPr spc="-55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offer_ids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35" dirty="0"/>
              <a:t>to</a:t>
            </a:r>
            <a:r>
              <a:rPr spc="-65" dirty="0"/>
              <a:t> your</a:t>
            </a:r>
            <a:r>
              <a:rPr spc="-60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10" dirty="0"/>
              <a:t>model </a:t>
            </a:r>
            <a:r>
              <a:rPr spc="-50" dirty="0"/>
              <a:t>and</a:t>
            </a:r>
            <a:r>
              <a:rPr spc="-80" dirty="0"/>
              <a:t> </a:t>
            </a:r>
            <a:r>
              <a:rPr spc="-65" dirty="0"/>
              <a:t>in</a:t>
            </a:r>
            <a:r>
              <a:rPr spc="-70" dirty="0"/>
              <a:t> </a:t>
            </a:r>
            <a:r>
              <a:rPr spc="-35" dirty="0"/>
              <a:t>its</a:t>
            </a:r>
            <a:r>
              <a:rPr spc="-75" dirty="0"/>
              <a:t> </a:t>
            </a:r>
            <a:r>
              <a:rPr spc="-65" dirty="0"/>
              <a:t>form</a:t>
            </a:r>
            <a:r>
              <a:rPr spc="-80" dirty="0"/>
              <a:t> </a:t>
            </a:r>
            <a:r>
              <a:rPr spc="-40" dirty="0"/>
              <a:t>view</a:t>
            </a:r>
            <a:r>
              <a:rPr spc="-75" dirty="0"/>
              <a:t> </a:t>
            </a:r>
            <a:r>
              <a:rPr spc="-30" dirty="0"/>
              <a:t>as</a:t>
            </a:r>
            <a:r>
              <a:rPr spc="-80" dirty="0"/>
              <a:t> </a:t>
            </a:r>
            <a:r>
              <a:rPr spc="-25" dirty="0"/>
              <a:t>depicted</a:t>
            </a:r>
            <a:r>
              <a:rPr spc="-75" dirty="0"/>
              <a:t> </a:t>
            </a:r>
            <a:r>
              <a:rPr spc="-65" dirty="0"/>
              <a:t>in</a:t>
            </a:r>
            <a:r>
              <a:rPr spc="-70" dirty="0"/>
              <a:t> </a:t>
            </a:r>
            <a:r>
              <a:rPr spc="-40" dirty="0"/>
              <a:t>this</a:t>
            </a:r>
            <a:r>
              <a:rPr spc="-80" dirty="0"/>
              <a:t> </a:t>
            </a:r>
            <a:r>
              <a:rPr spc="-40" dirty="0"/>
              <a:t>section’s</a:t>
            </a:r>
            <a:r>
              <a:rPr spc="-45" dirty="0"/>
              <a:t> </a:t>
            </a:r>
            <a:r>
              <a:rPr b="1" spc="-10" dirty="0">
                <a:latin typeface="Verdana" panose="020B0804030504040204"/>
                <a:cs typeface="Verdana" panose="020B0804030504040204"/>
              </a:rPr>
              <a:t>Goal</a:t>
            </a:r>
            <a:r>
              <a:rPr spc="-10" dirty="0"/>
              <a:t>.</a:t>
            </a:r>
            <a:endParaRPr sz="105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27" name="object 2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05435" y="180975"/>
            <a:ext cx="26587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2948" y="1151422"/>
            <a:ext cx="2211755" cy="3273544"/>
            <a:chOff x="552948" y="1151422"/>
            <a:chExt cx="2211755" cy="3273544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4" name="object 14"/>
          <p:cNvGrpSpPr/>
          <p:nvPr/>
        </p:nvGrpSpPr>
        <p:grpSpPr>
          <a:xfrm>
            <a:off x="2821869" y="1227622"/>
            <a:ext cx="6265545" cy="3271520"/>
            <a:chOff x="2821869" y="1227622"/>
            <a:chExt cx="6265545" cy="32715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1869" y="1227622"/>
              <a:ext cx="6264962" cy="32715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7119" y="1303822"/>
              <a:ext cx="6074462" cy="308101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8069" y="1284772"/>
              <a:ext cx="6113145" cy="3119120"/>
            </a:xfrm>
            <a:custGeom>
              <a:avLst/>
              <a:gdLst/>
              <a:ahLst/>
              <a:cxnLst/>
              <a:rect l="l" t="t" r="r" b="b"/>
              <a:pathLst>
                <a:path w="6113145" h="3119120">
                  <a:moveTo>
                    <a:pt x="0" y="0"/>
                  </a:moveTo>
                  <a:lnTo>
                    <a:pt x="6112562" y="0"/>
                  </a:lnTo>
                  <a:lnTo>
                    <a:pt x="6112562" y="3119118"/>
                  </a:lnTo>
                  <a:lnTo>
                    <a:pt x="0" y="311911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99719" y="2943519"/>
              <a:ext cx="5992495" cy="1214755"/>
            </a:xfrm>
            <a:custGeom>
              <a:avLst/>
              <a:gdLst/>
              <a:ahLst/>
              <a:cxnLst/>
              <a:rect l="l" t="t" r="r" b="b"/>
              <a:pathLst>
                <a:path w="5992495" h="1214754">
                  <a:moveTo>
                    <a:pt x="0" y="202399"/>
                  </a:moveTo>
                  <a:lnTo>
                    <a:pt x="5345" y="155993"/>
                  </a:lnTo>
                  <a:lnTo>
                    <a:pt x="20573" y="113392"/>
                  </a:lnTo>
                  <a:lnTo>
                    <a:pt x="44467" y="75812"/>
                  </a:lnTo>
                  <a:lnTo>
                    <a:pt x="75812" y="44467"/>
                  </a:lnTo>
                  <a:lnTo>
                    <a:pt x="113392" y="20573"/>
                  </a:lnTo>
                  <a:lnTo>
                    <a:pt x="155993" y="5345"/>
                  </a:lnTo>
                  <a:lnTo>
                    <a:pt x="202399" y="0"/>
                  </a:lnTo>
                  <a:lnTo>
                    <a:pt x="5789488" y="0"/>
                  </a:lnTo>
                  <a:lnTo>
                    <a:pt x="5829155" y="3924"/>
                  </a:lnTo>
                  <a:lnTo>
                    <a:pt x="5866938" y="15406"/>
                  </a:lnTo>
                  <a:lnTo>
                    <a:pt x="5901777" y="34003"/>
                  </a:lnTo>
                  <a:lnTo>
                    <a:pt x="5932613" y="59274"/>
                  </a:lnTo>
                  <a:lnTo>
                    <a:pt x="5957884" y="90110"/>
                  </a:lnTo>
                  <a:lnTo>
                    <a:pt x="5976481" y="124949"/>
                  </a:lnTo>
                  <a:lnTo>
                    <a:pt x="5987962" y="162732"/>
                  </a:lnTo>
                  <a:lnTo>
                    <a:pt x="5991887" y="202399"/>
                  </a:lnTo>
                  <a:lnTo>
                    <a:pt x="5991887" y="1011997"/>
                  </a:lnTo>
                  <a:lnTo>
                    <a:pt x="5986542" y="1058403"/>
                  </a:lnTo>
                  <a:lnTo>
                    <a:pt x="5971314" y="1101004"/>
                  </a:lnTo>
                  <a:lnTo>
                    <a:pt x="5947420" y="1138585"/>
                  </a:lnTo>
                  <a:lnTo>
                    <a:pt x="5916075" y="1169930"/>
                  </a:lnTo>
                  <a:lnTo>
                    <a:pt x="5878495" y="1193824"/>
                  </a:lnTo>
                  <a:lnTo>
                    <a:pt x="5835894" y="1209051"/>
                  </a:lnTo>
                  <a:lnTo>
                    <a:pt x="5789488" y="1214397"/>
                  </a:lnTo>
                  <a:lnTo>
                    <a:pt x="202399" y="1214397"/>
                  </a:lnTo>
                  <a:lnTo>
                    <a:pt x="155993" y="1209051"/>
                  </a:lnTo>
                  <a:lnTo>
                    <a:pt x="113392" y="1193824"/>
                  </a:lnTo>
                  <a:lnTo>
                    <a:pt x="75812" y="1169930"/>
                  </a:lnTo>
                  <a:lnTo>
                    <a:pt x="44467" y="1138585"/>
                  </a:lnTo>
                  <a:lnTo>
                    <a:pt x="20573" y="1101004"/>
                  </a:lnTo>
                  <a:lnTo>
                    <a:pt x="5345" y="1058403"/>
                  </a:lnTo>
                  <a:lnTo>
                    <a:pt x="0" y="1011997"/>
                  </a:lnTo>
                  <a:lnTo>
                    <a:pt x="0" y="2023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9"/>
          <p:cNvSpPr txBox="1"/>
          <p:nvPr/>
        </p:nvSpPr>
        <p:spPr>
          <a:xfrm>
            <a:off x="740410" y="1298575"/>
            <a:ext cx="1681480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96819" y="3118459"/>
          <a:ext cx="5703570" cy="70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/>
                <a:gridCol w="1862455"/>
                <a:gridCol w="2543810"/>
              </a:tblGrid>
              <a:tr h="308610">
                <a:tc>
                  <a:txBody>
                    <a:bodyPr/>
                    <a:lstStyle/>
                    <a:p>
                      <a:pPr marL="8509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Field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1400"/>
                        </a:lnSpc>
                      </a:pPr>
                      <a:r>
                        <a:rPr sz="1200" b="1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Type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Attributes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name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Char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required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016243" y="1077664"/>
            <a:ext cx="290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200" b="1" spc="-1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Real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Property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Tag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table.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2793" y="1336746"/>
            <a:ext cx="5219065" cy="8636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estate.property.tag</a:t>
            </a:r>
            <a:r>
              <a:rPr sz="1050" b="1" spc="-33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field: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21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menu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get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Settings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marR="5080" indent="-320675">
              <a:lnSpc>
                <a:spcPct val="115000"/>
              </a:lnSpc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tag_ids</a:t>
            </a:r>
            <a:r>
              <a:rPr sz="1050" b="1" spc="-28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your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its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200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6243" y="2251139"/>
            <a:ext cx="5531485" cy="22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Tip: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view,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widget="many2many_tags"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attribute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demonstrated 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8186" y="1146660"/>
            <a:ext cx="2216785" cy="3278504"/>
            <a:chOff x="548186" y="1146660"/>
            <a:chExt cx="2216785" cy="3278504"/>
          </a:xfrm>
        </p:grpSpPr>
        <p:sp>
          <p:nvSpPr>
            <p:cNvPr id="8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1" name="object 21"/>
          <p:cNvSpPr txBox="1"/>
          <p:nvPr/>
        </p:nvSpPr>
        <p:spPr>
          <a:xfrm>
            <a:off x="2837745" y="4600989"/>
            <a:ext cx="520001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950" b="1" i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widget</a:t>
            </a:r>
            <a:r>
              <a:rPr sz="950" b="1" i="1" spc="-24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100" i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attribute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explained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in</a:t>
            </a:r>
            <a:r>
              <a:rPr sz="1100" i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detail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in </a:t>
            </a:r>
            <a:r>
              <a:rPr sz="1100" i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later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chapter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100" i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i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training.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2948" y="1151422"/>
            <a:ext cx="2211755" cy="3273544"/>
            <a:chOff x="552948" y="1151422"/>
            <a:chExt cx="2211755" cy="3273544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2821869" y="1227622"/>
            <a:ext cx="6265545" cy="3211830"/>
            <a:chOff x="2821869" y="1227622"/>
            <a:chExt cx="6265545" cy="321183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1869" y="1227622"/>
              <a:ext cx="6264962" cy="32118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7119" y="1303822"/>
              <a:ext cx="6074462" cy="30213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98069" y="1284772"/>
              <a:ext cx="6113145" cy="3059430"/>
            </a:xfrm>
            <a:custGeom>
              <a:avLst/>
              <a:gdLst/>
              <a:ahLst/>
              <a:cxnLst/>
              <a:rect l="l" t="t" r="r" b="b"/>
              <a:pathLst>
                <a:path w="6113145" h="3059429">
                  <a:moveTo>
                    <a:pt x="0" y="0"/>
                  </a:moveTo>
                  <a:lnTo>
                    <a:pt x="6112562" y="0"/>
                  </a:lnTo>
                  <a:lnTo>
                    <a:pt x="6112562" y="3059418"/>
                  </a:lnTo>
                  <a:lnTo>
                    <a:pt x="0" y="305941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17468" y="2256095"/>
              <a:ext cx="1466215" cy="257175"/>
            </a:xfrm>
            <a:custGeom>
              <a:avLst/>
              <a:gdLst/>
              <a:ahLst/>
              <a:cxnLst/>
              <a:rect l="l" t="t" r="r" b="b"/>
              <a:pathLst>
                <a:path w="1466214" h="257175">
                  <a:moveTo>
                    <a:pt x="0" y="42799"/>
                  </a:moveTo>
                  <a:lnTo>
                    <a:pt x="3365" y="26140"/>
                  </a:lnTo>
                  <a:lnTo>
                    <a:pt x="12540" y="12535"/>
                  </a:lnTo>
                  <a:lnTo>
                    <a:pt x="26145" y="3363"/>
                  </a:lnTo>
                  <a:lnTo>
                    <a:pt x="42799" y="0"/>
                  </a:lnTo>
                  <a:lnTo>
                    <a:pt x="1422997" y="0"/>
                  </a:lnTo>
                  <a:lnTo>
                    <a:pt x="1458614" y="19054"/>
                  </a:lnTo>
                  <a:lnTo>
                    <a:pt x="1465797" y="42799"/>
                  </a:lnTo>
                  <a:lnTo>
                    <a:pt x="1465797" y="213999"/>
                  </a:lnTo>
                  <a:lnTo>
                    <a:pt x="1462431" y="230659"/>
                  </a:lnTo>
                  <a:lnTo>
                    <a:pt x="1453256" y="244263"/>
                  </a:lnTo>
                  <a:lnTo>
                    <a:pt x="1439651" y="253436"/>
                  </a:lnTo>
                  <a:lnTo>
                    <a:pt x="1422997" y="256799"/>
                  </a:lnTo>
                  <a:lnTo>
                    <a:pt x="42799" y="256799"/>
                  </a:lnTo>
                  <a:lnTo>
                    <a:pt x="26145" y="253436"/>
                  </a:lnTo>
                  <a:lnTo>
                    <a:pt x="12540" y="244263"/>
                  </a:lnTo>
                  <a:lnTo>
                    <a:pt x="3365" y="230659"/>
                  </a:lnTo>
                  <a:lnTo>
                    <a:pt x="0" y="213999"/>
                  </a:lnTo>
                  <a:lnTo>
                    <a:pt x="0" y="427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9"/>
          <p:cNvSpPr txBox="1"/>
          <p:nvPr/>
        </p:nvSpPr>
        <p:spPr>
          <a:xfrm>
            <a:off x="740410" y="1298575"/>
            <a:ext cx="168148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26892" y="1951763"/>
            <a:ext cx="271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total</a:t>
            </a:r>
            <a:r>
              <a:rPr sz="1200" b="1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area</a:t>
            </a:r>
            <a:r>
              <a:rPr sz="1200" b="1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3441" y="2496589"/>
            <a:ext cx="53066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total_area</a:t>
            </a:r>
            <a:r>
              <a:rPr sz="1050" b="1" spc="-254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r>
              <a:rPr sz="1200" b="1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sum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living_area</a:t>
            </a:r>
            <a:r>
              <a:rPr sz="1050" b="1" spc="-26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garden_area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Clr>
                <a:srgbClr val="171C1F"/>
              </a:buClr>
              <a:buFont typeface="Arial" panose="020B0604020202090204"/>
              <a:buChar char="●"/>
            </a:pPr>
            <a:endParaRPr sz="105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form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97796" y="1848084"/>
            <a:ext cx="274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best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offer</a:t>
            </a:r>
            <a:r>
              <a:rPr sz="1200" b="1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4345" y="2392910"/>
            <a:ext cx="49631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best_price</a:t>
            </a:r>
            <a:r>
              <a:rPr sz="1050" b="1" spc="-254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r>
              <a:rPr sz="1200" b="1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highest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(i.e.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maximum)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offers’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price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Clr>
                <a:srgbClr val="171C1F"/>
              </a:buClr>
              <a:buFont typeface="Arial" panose="020B0604020202090204"/>
              <a:buChar char="●"/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form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9973" y="1399449"/>
            <a:ext cx="3061335" cy="2202815"/>
            <a:chOff x="729973" y="1399449"/>
            <a:chExt cx="3061335" cy="22028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9973" y="1399449"/>
              <a:ext cx="3060768" cy="22026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23" y="1437549"/>
              <a:ext cx="2946469" cy="208839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7566" y="1522174"/>
            <a:ext cx="266999" cy="266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00914" y="1474025"/>
            <a:ext cx="3121025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Many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one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(Many2one)</a:t>
            </a:r>
            <a:endParaRPr sz="1800">
              <a:latin typeface="Verdana" panose="020B0804030504040204"/>
              <a:cs typeface="Verdana" panose="020B0804030504040204"/>
            </a:endParaRPr>
          </a:p>
          <a:p>
            <a:pPr marL="12700" marR="5080">
              <a:lnSpc>
                <a:spcPct val="311000"/>
              </a:lnSpc>
            </a:pPr>
            <a:r>
              <a:rPr sz="18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One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many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(One2many) </a:t>
            </a:r>
            <a:r>
              <a:rPr sz="1800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Many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many</a:t>
            </a:r>
            <a:r>
              <a:rPr sz="1800" spc="-1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(Many2many)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1544" y="365045"/>
            <a:ext cx="985845" cy="24342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60299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>
                <a:solidFill>
                  <a:srgbClr val="333333"/>
                </a:solidFill>
              </a:rPr>
              <a:t>Relations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254" dirty="0">
                <a:solidFill>
                  <a:srgbClr val="333333"/>
                </a:solidFill>
              </a:rPr>
              <a:t>between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270" dirty="0">
                <a:solidFill>
                  <a:srgbClr val="333333"/>
                </a:solidFill>
              </a:rPr>
              <a:t>Models</a:t>
            </a:r>
            <a:endParaRPr sz="32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7566" y="2374345"/>
            <a:ext cx="266999" cy="266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7566" y="3226493"/>
            <a:ext cx="266999" cy="266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749" y="608473"/>
            <a:ext cx="985850" cy="435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005" y="1146810"/>
            <a:ext cx="2216785" cy="3929380"/>
            <a:chOff x="548186" y="1146660"/>
            <a:chExt cx="2216785" cy="3278504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3" name="object 13"/>
          <p:cNvSpPr txBox="1"/>
          <p:nvPr/>
        </p:nvSpPr>
        <p:spPr>
          <a:xfrm>
            <a:off x="2945397" y="1543284"/>
            <a:ext cx="330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b="1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type</a:t>
            </a:r>
            <a:r>
              <a:rPr sz="12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tree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1946" y="2088116"/>
            <a:ext cx="538162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property_type_id</a:t>
            </a:r>
            <a:r>
              <a:rPr sz="1050" b="1" spc="-28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200" b="1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r>
              <a:rPr sz="1200" b="1" spc="2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related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property_id.property_type_id</a:t>
            </a:r>
            <a:r>
              <a:rPr sz="1050" b="1" spc="-18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stored.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1946" y="2926308"/>
            <a:ext cx="4704715" cy="639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95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menu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under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Advertisement</a:t>
            </a:r>
            <a:r>
              <a:rPr sz="1200" b="1" spc="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linking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tree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view.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fields: </a:t>
            </a:r>
            <a:r>
              <a:rPr sz="110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property_id,partner_id,price,status,property_type_id</a:t>
            </a:r>
            <a:endParaRPr sz="11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Related Fields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2221" y="609903"/>
            <a:ext cx="2520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validity</a:t>
            </a:r>
            <a:r>
              <a:rPr sz="1200" b="1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date</a:t>
            </a:r>
            <a:r>
              <a:rPr sz="1200" b="1" spc="1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8770" y="895652"/>
            <a:ext cx="4756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following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-19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2221" y="2583477"/>
            <a:ext cx="498538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Where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date_deadline</a:t>
            </a:r>
            <a:r>
              <a:rPr sz="1050" b="1" spc="-2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computed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which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sum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two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offer: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create_date</a:t>
            </a:r>
            <a:r>
              <a:rPr sz="1050" b="1" spc="-204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validity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appropriate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inverse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function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user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either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date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validity.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810"/>
              </a:spcBef>
              <a:buChar char="●"/>
              <a:tabLst>
                <a:tab pos="469265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form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79642" y="1235818"/>
          <a:ext cx="3934459" cy="1091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900"/>
                <a:gridCol w="1038860"/>
                <a:gridCol w="1588135"/>
              </a:tblGrid>
              <a:tr h="307975">
                <a:tc>
                  <a:txBody>
                    <a:bodyPr/>
                    <a:lstStyle/>
                    <a:p>
                      <a:pPr marL="8509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Field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00"/>
                        </a:lnSpc>
                      </a:pPr>
                      <a:r>
                        <a:rPr sz="1200" b="1" spc="-2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Type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Default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validity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Integer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7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date_deadline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DDE1E6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Date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DDE1E6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T w="9525">
                      <a:solidFill>
                        <a:srgbClr val="DDE1E6"/>
                      </a:solidFill>
                      <a:prstDash val="solid"/>
                    </a:lnT>
                    <a:lnB w="9525">
                      <a:solidFill>
                        <a:srgbClr val="DDE1E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8005" y="1146810"/>
            <a:ext cx="2216785" cy="3606800"/>
            <a:chOff x="548186" y="1146660"/>
            <a:chExt cx="2216785" cy="3278504"/>
          </a:xfrm>
        </p:grpSpPr>
        <p:sp>
          <p:nvSpPr>
            <p:cNvPr id="8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0" name="object 20"/>
          <p:cNvSpPr txBox="1"/>
          <p:nvPr/>
        </p:nvSpPr>
        <p:spPr>
          <a:xfrm>
            <a:off x="567223" y="4079212"/>
            <a:ext cx="777240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55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Note</a:t>
            </a:r>
            <a:r>
              <a:rPr sz="12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compute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updated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after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save</a:t>
            </a:r>
            <a:r>
              <a:rPr sz="12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master</a:t>
            </a:r>
            <a:r>
              <a:rPr sz="12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12700" marR="5080">
              <a:lnSpc>
                <a:spcPct val="115000"/>
              </a:lnSpc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Tip: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create_date</a:t>
            </a:r>
            <a:r>
              <a:rPr sz="1050" b="1" spc="-1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only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filled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when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record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created,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therefore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will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fallback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prevent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crashing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time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creation.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9"/>
          <p:cNvSpPr txBox="1"/>
          <p:nvPr/>
        </p:nvSpPr>
        <p:spPr>
          <a:xfrm>
            <a:off x="740410" y="1298575"/>
            <a:ext cx="1681480" cy="312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8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Related Fields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Inverse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22525" y="4621891"/>
            <a:ext cx="342178" cy="412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38522" y="1757549"/>
            <a:ext cx="3161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values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14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garden </a:t>
            </a:r>
            <a:r>
              <a:rPr sz="1200" b="1" spc="-1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area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orientation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60" dirty="0"/>
              <a:t> </a:t>
            </a:r>
            <a:r>
              <a:rPr spc="-105" dirty="0"/>
              <a:t>an</a:t>
            </a:r>
            <a:r>
              <a:rPr dirty="0"/>
              <a:t> </a:t>
            </a:r>
            <a:r>
              <a:rPr sz="1050" b="1" spc="-3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onchange</a:t>
            </a:r>
            <a:r>
              <a:rPr sz="1050" b="1" spc="-1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95" dirty="0"/>
              <a:t>in</a:t>
            </a:r>
            <a:r>
              <a:rPr spc="-10" dirty="0"/>
              <a:t> </a:t>
            </a:r>
            <a:r>
              <a:rPr spc="-50" dirty="0"/>
              <a:t>the</a:t>
            </a:r>
            <a:r>
              <a:rPr spc="-25" dirty="0"/>
              <a:t> </a:t>
            </a:r>
            <a:r>
              <a:rPr sz="1050" b="1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1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60" dirty="0"/>
              <a:t>model</a:t>
            </a:r>
            <a:r>
              <a:rPr spc="15" dirty="0"/>
              <a:t> </a:t>
            </a:r>
            <a:r>
              <a:rPr spc="-95" dirty="0"/>
              <a:t>in</a:t>
            </a:r>
            <a:r>
              <a:rPr spc="15" dirty="0"/>
              <a:t> </a:t>
            </a:r>
            <a:r>
              <a:rPr spc="-60" dirty="0"/>
              <a:t>order</a:t>
            </a:r>
            <a:r>
              <a:rPr spc="10" dirty="0"/>
              <a:t> </a:t>
            </a:r>
            <a:r>
              <a:rPr spc="-55" dirty="0"/>
              <a:t>to</a:t>
            </a:r>
            <a:r>
              <a:rPr spc="5" dirty="0"/>
              <a:t> </a:t>
            </a:r>
            <a:r>
              <a:rPr spc="-25" dirty="0"/>
              <a:t>set </a:t>
            </a:r>
            <a:r>
              <a:rPr spc="-60" dirty="0"/>
              <a:t>values</a:t>
            </a:r>
            <a:r>
              <a:rPr spc="-50" dirty="0"/>
              <a:t> for</a:t>
            </a:r>
            <a:r>
              <a:rPr spc="-55" dirty="0"/>
              <a:t> </a:t>
            </a:r>
            <a:r>
              <a:rPr spc="-50" dirty="0"/>
              <a:t>the </a:t>
            </a:r>
            <a:r>
              <a:rPr spc="-60" dirty="0"/>
              <a:t>garden</a:t>
            </a:r>
            <a:r>
              <a:rPr spc="-35" dirty="0"/>
              <a:t> </a:t>
            </a:r>
            <a:r>
              <a:rPr spc="-75" dirty="0"/>
              <a:t>area</a:t>
            </a:r>
            <a:r>
              <a:rPr spc="-30" dirty="0"/>
              <a:t> </a:t>
            </a:r>
            <a:r>
              <a:rPr spc="-65" dirty="0"/>
              <a:t>and</a:t>
            </a:r>
            <a:r>
              <a:rPr spc="-40" dirty="0"/>
              <a:t> </a:t>
            </a:r>
            <a:r>
              <a:rPr spc="-50" dirty="0"/>
              <a:t>orientation</a:t>
            </a:r>
            <a:r>
              <a:rPr spc="-30" dirty="0"/>
              <a:t> </a:t>
            </a:r>
            <a:r>
              <a:rPr spc="-50" dirty="0"/>
              <a:t>when</a:t>
            </a:r>
            <a:r>
              <a:rPr spc="-10" dirty="0"/>
              <a:t> </a:t>
            </a:r>
            <a:r>
              <a:rPr b="1" spc="-125" dirty="0">
                <a:latin typeface="Verdana" panose="020B0804030504040204"/>
                <a:cs typeface="Verdana" panose="020B0804030504040204"/>
              </a:rPr>
              <a:t>garden</a:t>
            </a:r>
            <a:r>
              <a:rPr b="1" spc="20" dirty="0">
                <a:latin typeface="Verdana" panose="020B0804030504040204"/>
                <a:cs typeface="Verdana" panose="020B0804030504040204"/>
              </a:rPr>
              <a:t> </a:t>
            </a:r>
            <a:r>
              <a:rPr spc="-45" dirty="0"/>
              <a:t>is</a:t>
            </a:r>
            <a:r>
              <a:rPr spc="-35" dirty="0"/>
              <a:t> </a:t>
            </a:r>
            <a:r>
              <a:rPr spc="-25" dirty="0"/>
              <a:t>set</a:t>
            </a:r>
            <a:r>
              <a:rPr spc="-40" dirty="0"/>
              <a:t> </a:t>
            </a:r>
            <a:r>
              <a:rPr spc="-25" dirty="0"/>
              <a:t>to </a:t>
            </a:r>
            <a:r>
              <a:rPr b="1" spc="-10" dirty="0">
                <a:latin typeface="Verdana" panose="020B0804030504040204"/>
                <a:cs typeface="Verdana" panose="020B0804030504040204"/>
              </a:rPr>
              <a:t>True</a:t>
            </a:r>
            <a:r>
              <a:rPr spc="-10" dirty="0"/>
              <a:t>.</a:t>
            </a:r>
            <a:endParaRPr sz="105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</a:p>
          <a:p>
            <a:pPr marL="12700" algn="just">
              <a:lnSpc>
                <a:spcPct val="100000"/>
              </a:lnSpc>
            </a:pPr>
            <a:r>
              <a:rPr spc="-65" dirty="0"/>
              <a:t>When </a:t>
            </a:r>
            <a:r>
              <a:rPr spc="-60" dirty="0"/>
              <a:t>unset,</a:t>
            </a:r>
            <a:r>
              <a:rPr spc="-65" dirty="0"/>
              <a:t> </a:t>
            </a:r>
            <a:r>
              <a:rPr spc="-35" dirty="0"/>
              <a:t>clear</a:t>
            </a:r>
            <a:r>
              <a:rPr spc="-65" dirty="0"/>
              <a:t> </a:t>
            </a:r>
            <a:r>
              <a:rPr spc="-40" dirty="0"/>
              <a:t>the</a:t>
            </a:r>
            <a:r>
              <a:rPr spc="-65" dirty="0"/>
              <a:t> </a:t>
            </a:r>
            <a:r>
              <a:rPr spc="-10" dirty="0"/>
              <a:t>fields.</a:t>
            </a:r>
            <a:endParaRPr spc="-10" dirty="0"/>
          </a:p>
        </p:txBody>
      </p:sp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1" name="object 7"/>
          <p:cNvGrpSpPr/>
          <p:nvPr/>
        </p:nvGrpSpPr>
        <p:grpSpPr>
          <a:xfrm>
            <a:off x="552767" y="1152709"/>
            <a:ext cx="1943100" cy="3775908"/>
            <a:chOff x="552948" y="1151422"/>
            <a:chExt cx="1943100" cy="3048000"/>
          </a:xfrm>
        </p:grpSpPr>
        <p:sp>
          <p:nvSpPr>
            <p:cNvPr id="13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4" name="object 9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39" name="object 9"/>
          <p:cNvSpPr txBox="1"/>
          <p:nvPr/>
        </p:nvSpPr>
        <p:spPr>
          <a:xfrm>
            <a:off x="740410" y="1298575"/>
            <a:ext cx="1681480" cy="352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8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Related Fields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Inverse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Onchange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22525" y="4774291"/>
            <a:ext cx="342178" cy="412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31820" y="2114275"/>
            <a:ext cx="156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Raise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soft</a:t>
            </a:r>
            <a:r>
              <a:rPr sz="1200" b="1" spc="-1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warning.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1820" y="2659104"/>
            <a:ext cx="4581525" cy="4445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soft</a:t>
            </a:r>
            <a:r>
              <a:rPr sz="1050" b="1" spc="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warning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date_availability</a:t>
            </a:r>
            <a:r>
              <a:rPr sz="1050" b="1" spc="-1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set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date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prior</a:t>
            </a:r>
            <a:r>
              <a:rPr sz="1200" b="1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than</a:t>
            </a:r>
            <a:r>
              <a:rPr sz="1200" b="1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today’s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1" name="object 7"/>
          <p:cNvGrpSpPr/>
          <p:nvPr/>
        </p:nvGrpSpPr>
        <p:grpSpPr>
          <a:xfrm>
            <a:off x="552767" y="1152709"/>
            <a:ext cx="1943100" cy="3775908"/>
            <a:chOff x="552948" y="1151422"/>
            <a:chExt cx="1943100" cy="3048000"/>
          </a:xfrm>
        </p:grpSpPr>
        <p:sp>
          <p:nvSpPr>
            <p:cNvPr id="13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4" name="object 9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39" name="object 9"/>
          <p:cNvSpPr txBox="1"/>
          <p:nvPr/>
        </p:nvSpPr>
        <p:spPr>
          <a:xfrm>
            <a:off x="740410" y="1298575"/>
            <a:ext cx="1681480" cy="352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8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4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model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Many2one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One2many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Many2many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Computation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Related Fields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Inverse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8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Onchange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6068" y="365886"/>
            <a:ext cx="624205" cy="753745"/>
            <a:chOff x="3396068" y="365886"/>
            <a:chExt cx="624205" cy="753745"/>
          </a:xfrm>
        </p:grpSpPr>
        <p:sp>
          <p:nvSpPr>
            <p:cNvPr id="3" name="object 3"/>
            <p:cNvSpPr/>
            <p:nvPr/>
          </p:nvSpPr>
          <p:spPr>
            <a:xfrm>
              <a:off x="3396068" y="365886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4">
                  <a:moveTo>
                    <a:pt x="609848" y="706371"/>
                  </a:moveTo>
                  <a:lnTo>
                    <a:pt x="120349" y="706371"/>
                  </a:lnTo>
                  <a:lnTo>
                    <a:pt x="77435" y="698122"/>
                  </a:lnTo>
                  <a:lnTo>
                    <a:pt x="40262" y="675268"/>
                  </a:lnTo>
                  <a:lnTo>
                    <a:pt x="13046" y="640646"/>
                  </a:lnTo>
                  <a:lnTo>
                    <a:pt x="0" y="597091"/>
                  </a:lnTo>
                  <a:lnTo>
                    <a:pt x="0" y="111334"/>
                  </a:lnTo>
                  <a:lnTo>
                    <a:pt x="8662" y="68307"/>
                  </a:lnTo>
                  <a:lnTo>
                    <a:pt x="32624" y="34434"/>
                  </a:lnTo>
                  <a:lnTo>
                    <a:pt x="68556" y="9628"/>
                  </a:lnTo>
                  <a:lnTo>
                    <a:pt x="112174" y="0"/>
                  </a:lnTo>
                  <a:lnTo>
                    <a:pt x="556823" y="0"/>
                  </a:lnTo>
                  <a:lnTo>
                    <a:pt x="581626" y="5317"/>
                  </a:lnTo>
                  <a:lnTo>
                    <a:pt x="602433" y="19747"/>
                  </a:lnTo>
                  <a:lnTo>
                    <a:pt x="616747" y="41007"/>
                  </a:lnTo>
                  <a:lnTo>
                    <a:pt x="617472" y="44519"/>
                  </a:lnTo>
                  <a:lnTo>
                    <a:pt x="183524" y="44519"/>
                  </a:lnTo>
                  <a:lnTo>
                    <a:pt x="183524" y="46577"/>
                  </a:lnTo>
                  <a:lnTo>
                    <a:pt x="118274" y="46577"/>
                  </a:lnTo>
                  <a:lnTo>
                    <a:pt x="92261" y="51916"/>
                  </a:lnTo>
                  <a:lnTo>
                    <a:pt x="70840" y="66548"/>
                  </a:lnTo>
                  <a:lnTo>
                    <a:pt x="56304" y="88396"/>
                  </a:lnTo>
                  <a:lnTo>
                    <a:pt x="50949" y="115382"/>
                  </a:lnTo>
                  <a:lnTo>
                    <a:pt x="50949" y="512093"/>
                  </a:lnTo>
                  <a:lnTo>
                    <a:pt x="622073" y="512093"/>
                  </a:lnTo>
                  <a:lnTo>
                    <a:pt x="622073" y="516141"/>
                  </a:lnTo>
                  <a:lnTo>
                    <a:pt x="619998" y="520188"/>
                  </a:lnTo>
                  <a:lnTo>
                    <a:pt x="615343" y="532331"/>
                  </a:lnTo>
                  <a:lnTo>
                    <a:pt x="114199" y="532331"/>
                  </a:lnTo>
                  <a:lnTo>
                    <a:pt x="89382" y="537327"/>
                  </a:lnTo>
                  <a:lnTo>
                    <a:pt x="68568" y="551051"/>
                  </a:lnTo>
                  <a:lnTo>
                    <a:pt x="54251" y="571604"/>
                  </a:lnTo>
                  <a:lnTo>
                    <a:pt x="48924" y="597091"/>
                  </a:lnTo>
                  <a:lnTo>
                    <a:pt x="54920" y="624606"/>
                  </a:lnTo>
                  <a:lnTo>
                    <a:pt x="70865" y="645676"/>
                  </a:lnTo>
                  <a:lnTo>
                    <a:pt x="93696" y="659158"/>
                  </a:lnTo>
                  <a:lnTo>
                    <a:pt x="120349" y="663906"/>
                  </a:lnTo>
                  <a:lnTo>
                    <a:pt x="356899" y="663906"/>
                  </a:lnTo>
                  <a:lnTo>
                    <a:pt x="356899" y="688191"/>
                  </a:lnTo>
                  <a:lnTo>
                    <a:pt x="624073" y="688191"/>
                  </a:lnTo>
                  <a:lnTo>
                    <a:pt x="619998" y="696286"/>
                  </a:lnTo>
                  <a:lnTo>
                    <a:pt x="617998" y="702323"/>
                  </a:lnTo>
                  <a:lnTo>
                    <a:pt x="609848" y="706371"/>
                  </a:lnTo>
                  <a:close/>
                </a:path>
                <a:path w="624204" h="753744">
                  <a:moveTo>
                    <a:pt x="622073" y="485754"/>
                  </a:moveTo>
                  <a:lnTo>
                    <a:pt x="581298" y="485754"/>
                  </a:lnTo>
                  <a:lnTo>
                    <a:pt x="581236" y="66548"/>
                  </a:lnTo>
                  <a:lnTo>
                    <a:pt x="579538" y="59337"/>
                  </a:lnTo>
                  <a:lnTo>
                    <a:pt x="574905" y="52631"/>
                  </a:lnTo>
                  <a:lnTo>
                    <a:pt x="568368" y="47443"/>
                  </a:lnTo>
                  <a:lnTo>
                    <a:pt x="560898" y="44519"/>
                  </a:lnTo>
                  <a:lnTo>
                    <a:pt x="617472" y="44519"/>
                  </a:lnTo>
                  <a:lnTo>
                    <a:pt x="622018" y="66548"/>
                  </a:lnTo>
                  <a:lnTo>
                    <a:pt x="622073" y="485754"/>
                  </a:lnTo>
                  <a:close/>
                </a:path>
                <a:path w="624204" h="753744">
                  <a:moveTo>
                    <a:pt x="622073" y="512093"/>
                  </a:moveTo>
                  <a:lnTo>
                    <a:pt x="50949" y="512093"/>
                  </a:lnTo>
                  <a:lnTo>
                    <a:pt x="65779" y="501781"/>
                  </a:lnTo>
                  <a:lnTo>
                    <a:pt x="82324" y="494877"/>
                  </a:lnTo>
                  <a:lnTo>
                    <a:pt x="100013" y="491008"/>
                  </a:lnTo>
                  <a:lnTo>
                    <a:pt x="118274" y="489801"/>
                  </a:lnTo>
                  <a:lnTo>
                    <a:pt x="140724" y="489801"/>
                  </a:lnTo>
                  <a:lnTo>
                    <a:pt x="140724" y="46577"/>
                  </a:lnTo>
                  <a:lnTo>
                    <a:pt x="183524" y="46577"/>
                  </a:lnTo>
                  <a:lnTo>
                    <a:pt x="183524" y="485754"/>
                  </a:lnTo>
                  <a:lnTo>
                    <a:pt x="622073" y="485754"/>
                  </a:lnTo>
                  <a:lnTo>
                    <a:pt x="622073" y="512093"/>
                  </a:lnTo>
                  <a:close/>
                </a:path>
                <a:path w="624204" h="753744">
                  <a:moveTo>
                    <a:pt x="615209" y="663906"/>
                  </a:moveTo>
                  <a:lnTo>
                    <a:pt x="571048" y="663906"/>
                  </a:lnTo>
                  <a:lnTo>
                    <a:pt x="568025" y="654134"/>
                  </a:lnTo>
                  <a:lnTo>
                    <a:pt x="565195" y="643411"/>
                  </a:lnTo>
                  <a:lnTo>
                    <a:pt x="562755" y="632303"/>
                  </a:lnTo>
                  <a:lnTo>
                    <a:pt x="560898" y="621376"/>
                  </a:lnTo>
                  <a:lnTo>
                    <a:pt x="112174" y="621376"/>
                  </a:lnTo>
                  <a:lnTo>
                    <a:pt x="103509" y="619569"/>
                  </a:lnTo>
                  <a:lnTo>
                    <a:pt x="96365" y="614533"/>
                  </a:lnTo>
                  <a:lnTo>
                    <a:pt x="91513" y="606847"/>
                  </a:lnTo>
                  <a:lnTo>
                    <a:pt x="89724" y="597091"/>
                  </a:lnTo>
                  <a:lnTo>
                    <a:pt x="91513" y="588485"/>
                  </a:lnTo>
                  <a:lnTo>
                    <a:pt x="96365" y="581391"/>
                  </a:lnTo>
                  <a:lnTo>
                    <a:pt x="103509" y="576574"/>
                  </a:lnTo>
                  <a:lnTo>
                    <a:pt x="112174" y="574798"/>
                  </a:lnTo>
                  <a:lnTo>
                    <a:pt x="558823" y="574798"/>
                  </a:lnTo>
                  <a:lnTo>
                    <a:pt x="560432" y="565028"/>
                  </a:lnTo>
                  <a:lnTo>
                    <a:pt x="562408" y="554312"/>
                  </a:lnTo>
                  <a:lnTo>
                    <a:pt x="565148" y="543222"/>
                  </a:lnTo>
                  <a:lnTo>
                    <a:pt x="569048" y="532331"/>
                  </a:lnTo>
                  <a:lnTo>
                    <a:pt x="615343" y="532331"/>
                  </a:lnTo>
                  <a:lnTo>
                    <a:pt x="605106" y="559033"/>
                  </a:lnTo>
                  <a:lnTo>
                    <a:pt x="600142" y="598841"/>
                  </a:lnTo>
                  <a:lnTo>
                    <a:pt x="605106" y="638288"/>
                  </a:lnTo>
                  <a:lnTo>
                    <a:pt x="615209" y="663906"/>
                  </a:lnTo>
                  <a:close/>
                </a:path>
                <a:path w="624204" h="753744">
                  <a:moveTo>
                    <a:pt x="356899" y="663906"/>
                  </a:moveTo>
                  <a:lnTo>
                    <a:pt x="312024" y="663906"/>
                  </a:lnTo>
                  <a:lnTo>
                    <a:pt x="312024" y="621376"/>
                  </a:lnTo>
                  <a:lnTo>
                    <a:pt x="356899" y="621376"/>
                  </a:lnTo>
                  <a:lnTo>
                    <a:pt x="356899" y="663906"/>
                  </a:lnTo>
                  <a:close/>
                </a:path>
                <a:path w="624204" h="753744">
                  <a:moveTo>
                    <a:pt x="624073" y="686906"/>
                  </a:moveTo>
                  <a:lnTo>
                    <a:pt x="446624" y="686906"/>
                  </a:lnTo>
                  <a:lnTo>
                    <a:pt x="446624" y="621376"/>
                  </a:lnTo>
                  <a:lnTo>
                    <a:pt x="491549" y="621376"/>
                  </a:lnTo>
                  <a:lnTo>
                    <a:pt x="491549" y="663906"/>
                  </a:lnTo>
                  <a:lnTo>
                    <a:pt x="615209" y="663906"/>
                  </a:lnTo>
                  <a:lnTo>
                    <a:pt x="619998" y="676048"/>
                  </a:lnTo>
                  <a:lnTo>
                    <a:pt x="624073" y="682086"/>
                  </a:lnTo>
                  <a:lnTo>
                    <a:pt x="624073" y="686906"/>
                  </a:lnTo>
                  <a:close/>
                </a:path>
                <a:path w="624204" h="753744">
                  <a:moveTo>
                    <a:pt x="624073" y="688191"/>
                  </a:moveTo>
                  <a:lnTo>
                    <a:pt x="356899" y="688191"/>
                  </a:lnTo>
                  <a:lnTo>
                    <a:pt x="389524" y="667953"/>
                  </a:lnTo>
                  <a:lnTo>
                    <a:pt x="395674" y="665896"/>
                  </a:lnTo>
                  <a:lnTo>
                    <a:pt x="413999" y="665896"/>
                  </a:lnTo>
                  <a:lnTo>
                    <a:pt x="416074" y="667953"/>
                  </a:lnTo>
                  <a:lnTo>
                    <a:pt x="446624" y="686906"/>
                  </a:lnTo>
                  <a:lnTo>
                    <a:pt x="624073" y="686906"/>
                  </a:lnTo>
                  <a:lnTo>
                    <a:pt x="624073" y="688191"/>
                  </a:lnTo>
                  <a:close/>
                </a:path>
                <a:path w="624204" h="753744">
                  <a:moveTo>
                    <a:pt x="341424" y="752691"/>
                  </a:moveTo>
                  <a:lnTo>
                    <a:pt x="333649" y="752691"/>
                  </a:lnTo>
                  <a:lnTo>
                    <a:pt x="330024" y="751601"/>
                  </a:lnTo>
                  <a:lnTo>
                    <a:pt x="326349" y="748901"/>
                  </a:lnTo>
                  <a:lnTo>
                    <a:pt x="318174" y="744853"/>
                  </a:lnTo>
                  <a:lnTo>
                    <a:pt x="314099" y="736758"/>
                  </a:lnTo>
                  <a:lnTo>
                    <a:pt x="314099" y="706371"/>
                  </a:lnTo>
                  <a:lnTo>
                    <a:pt x="491549" y="706371"/>
                  </a:lnTo>
                  <a:lnTo>
                    <a:pt x="491549" y="714466"/>
                  </a:lnTo>
                  <a:lnTo>
                    <a:pt x="403824" y="714466"/>
                  </a:lnTo>
                  <a:lnTo>
                    <a:pt x="348749" y="748901"/>
                  </a:lnTo>
                  <a:lnTo>
                    <a:pt x="345374" y="751086"/>
                  </a:lnTo>
                  <a:lnTo>
                    <a:pt x="341424" y="752691"/>
                  </a:lnTo>
                  <a:close/>
                </a:path>
                <a:path w="624204" h="753744">
                  <a:moveTo>
                    <a:pt x="471624" y="753463"/>
                  </a:moveTo>
                  <a:lnTo>
                    <a:pt x="464499" y="753463"/>
                  </a:lnTo>
                  <a:lnTo>
                    <a:pt x="460924" y="751921"/>
                  </a:lnTo>
                  <a:lnTo>
                    <a:pt x="456849" y="748901"/>
                  </a:lnTo>
                  <a:lnTo>
                    <a:pt x="403824" y="714466"/>
                  </a:lnTo>
                  <a:lnTo>
                    <a:pt x="491549" y="714466"/>
                  </a:lnTo>
                  <a:lnTo>
                    <a:pt x="491549" y="738751"/>
                  </a:lnTo>
                  <a:lnTo>
                    <a:pt x="487474" y="744853"/>
                  </a:lnTo>
                  <a:lnTo>
                    <a:pt x="479324" y="748901"/>
                  </a:lnTo>
                  <a:lnTo>
                    <a:pt x="475249" y="751921"/>
                  </a:lnTo>
                  <a:lnTo>
                    <a:pt x="471624" y="753463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24467" y="501506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4" h="307975">
                  <a:moveTo>
                    <a:pt x="287624" y="307669"/>
                  </a:moveTo>
                  <a:lnTo>
                    <a:pt x="22449" y="307669"/>
                  </a:lnTo>
                  <a:lnTo>
                    <a:pt x="12624" y="305893"/>
                  </a:lnTo>
                  <a:lnTo>
                    <a:pt x="5103" y="301076"/>
                  </a:lnTo>
                  <a:lnTo>
                    <a:pt x="642" y="293982"/>
                  </a:lnTo>
                  <a:lnTo>
                    <a:pt x="0" y="285376"/>
                  </a:lnTo>
                  <a:lnTo>
                    <a:pt x="6250" y="241355"/>
                  </a:lnTo>
                  <a:lnTo>
                    <a:pt x="23978" y="201881"/>
                  </a:lnTo>
                  <a:lnTo>
                    <a:pt x="51647" y="169238"/>
                  </a:lnTo>
                  <a:lnTo>
                    <a:pt x="87724" y="145707"/>
                  </a:lnTo>
                  <a:lnTo>
                    <a:pt x="78213" y="133995"/>
                  </a:lnTo>
                  <a:lnTo>
                    <a:pt x="71181" y="120186"/>
                  </a:lnTo>
                  <a:lnTo>
                    <a:pt x="66855" y="104598"/>
                  </a:lnTo>
                  <a:lnTo>
                    <a:pt x="66746" y="103606"/>
                  </a:lnTo>
                  <a:lnTo>
                    <a:pt x="65324" y="87052"/>
                  </a:lnTo>
                  <a:lnTo>
                    <a:pt x="72460" y="52933"/>
                  </a:lnTo>
                  <a:lnTo>
                    <a:pt x="91831" y="25289"/>
                  </a:lnTo>
                  <a:lnTo>
                    <a:pt x="120379" y="6762"/>
                  </a:lnTo>
                  <a:lnTo>
                    <a:pt x="155049" y="0"/>
                  </a:lnTo>
                  <a:lnTo>
                    <a:pt x="189709" y="6762"/>
                  </a:lnTo>
                  <a:lnTo>
                    <a:pt x="218258" y="25289"/>
                  </a:lnTo>
                  <a:lnTo>
                    <a:pt x="231739" y="44522"/>
                  </a:lnTo>
                  <a:lnTo>
                    <a:pt x="150974" y="44522"/>
                  </a:lnTo>
                  <a:lnTo>
                    <a:pt x="134793" y="47743"/>
                  </a:lnTo>
                  <a:lnTo>
                    <a:pt x="121109" y="56656"/>
                  </a:lnTo>
                  <a:lnTo>
                    <a:pt x="111638" y="70134"/>
                  </a:lnTo>
                  <a:lnTo>
                    <a:pt x="108099" y="87052"/>
                  </a:lnTo>
                  <a:lnTo>
                    <a:pt x="111332" y="104598"/>
                  </a:lnTo>
                  <a:lnTo>
                    <a:pt x="120034" y="118772"/>
                  </a:lnTo>
                  <a:lnTo>
                    <a:pt x="132705" y="128249"/>
                  </a:lnTo>
                  <a:lnTo>
                    <a:pt x="147849" y="131702"/>
                  </a:lnTo>
                  <a:lnTo>
                    <a:pt x="232083" y="131702"/>
                  </a:lnTo>
                  <a:lnTo>
                    <a:pt x="231010" y="133705"/>
                  </a:lnTo>
                  <a:lnTo>
                    <a:pt x="220299" y="145707"/>
                  </a:lnTo>
                  <a:lnTo>
                    <a:pt x="256688" y="169238"/>
                  </a:lnTo>
                  <a:lnTo>
                    <a:pt x="262645" y="176094"/>
                  </a:lnTo>
                  <a:lnTo>
                    <a:pt x="155049" y="176094"/>
                  </a:lnTo>
                  <a:lnTo>
                    <a:pt x="116056" y="182888"/>
                  </a:lnTo>
                  <a:lnTo>
                    <a:pt x="83381" y="201632"/>
                  </a:lnTo>
                  <a:lnTo>
                    <a:pt x="59509" y="229868"/>
                  </a:lnTo>
                  <a:lnTo>
                    <a:pt x="46924" y="265139"/>
                  </a:lnTo>
                  <a:lnTo>
                    <a:pt x="307007" y="265139"/>
                  </a:lnTo>
                  <a:lnTo>
                    <a:pt x="310024" y="285376"/>
                  </a:lnTo>
                  <a:lnTo>
                    <a:pt x="308247" y="293982"/>
                  </a:lnTo>
                  <a:lnTo>
                    <a:pt x="303418" y="301076"/>
                  </a:lnTo>
                  <a:lnTo>
                    <a:pt x="296292" y="305893"/>
                  </a:lnTo>
                  <a:lnTo>
                    <a:pt x="287624" y="307669"/>
                  </a:lnTo>
                  <a:close/>
                </a:path>
                <a:path w="310514" h="307975">
                  <a:moveTo>
                    <a:pt x="232083" y="131702"/>
                  </a:moveTo>
                  <a:lnTo>
                    <a:pt x="148899" y="131702"/>
                  </a:lnTo>
                  <a:lnTo>
                    <a:pt x="150974" y="131574"/>
                  </a:lnTo>
                  <a:lnTo>
                    <a:pt x="168297" y="128313"/>
                  </a:lnTo>
                  <a:lnTo>
                    <a:pt x="182568" y="119166"/>
                  </a:lnTo>
                  <a:lnTo>
                    <a:pt x="192255" y="105093"/>
                  </a:lnTo>
                  <a:lnTo>
                    <a:pt x="195824" y="87052"/>
                  </a:lnTo>
                  <a:lnTo>
                    <a:pt x="192539" y="71002"/>
                  </a:lnTo>
                  <a:lnTo>
                    <a:pt x="183327" y="57427"/>
                  </a:lnTo>
                  <a:lnTo>
                    <a:pt x="169151" y="48032"/>
                  </a:lnTo>
                  <a:lnTo>
                    <a:pt x="150974" y="44522"/>
                  </a:lnTo>
                  <a:lnTo>
                    <a:pt x="231739" y="44522"/>
                  </a:lnTo>
                  <a:lnTo>
                    <a:pt x="237635" y="52933"/>
                  </a:lnTo>
                  <a:lnTo>
                    <a:pt x="244774" y="87052"/>
                  </a:lnTo>
                  <a:lnTo>
                    <a:pt x="243246" y="103606"/>
                  </a:lnTo>
                  <a:lnTo>
                    <a:pt x="238658" y="119415"/>
                  </a:lnTo>
                  <a:lnTo>
                    <a:pt x="232083" y="131702"/>
                  </a:lnTo>
                  <a:close/>
                </a:path>
                <a:path w="310514" h="307975">
                  <a:moveTo>
                    <a:pt x="307007" y="265139"/>
                  </a:moveTo>
                  <a:lnTo>
                    <a:pt x="263149" y="265139"/>
                  </a:lnTo>
                  <a:lnTo>
                    <a:pt x="249401" y="229868"/>
                  </a:lnTo>
                  <a:lnTo>
                    <a:pt x="225149" y="201632"/>
                  </a:lnTo>
                  <a:lnTo>
                    <a:pt x="192872" y="182888"/>
                  </a:lnTo>
                  <a:lnTo>
                    <a:pt x="155049" y="176094"/>
                  </a:lnTo>
                  <a:lnTo>
                    <a:pt x="262645" y="176094"/>
                  </a:lnTo>
                  <a:lnTo>
                    <a:pt x="285046" y="201881"/>
                  </a:lnTo>
                  <a:lnTo>
                    <a:pt x="303461" y="241355"/>
                  </a:lnTo>
                  <a:lnTo>
                    <a:pt x="307007" y="265139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7006761" y="1008895"/>
            <a:ext cx="624205" cy="753745"/>
          </a:xfrm>
          <a:custGeom>
            <a:avLst/>
            <a:gdLst/>
            <a:ahLst/>
            <a:cxnLst/>
            <a:rect l="l" t="t" r="r" b="b"/>
            <a:pathLst>
              <a:path w="624204" h="753744">
                <a:moveTo>
                  <a:pt x="580873" y="753751"/>
                </a:moveTo>
                <a:lnTo>
                  <a:pt x="34024" y="753751"/>
                </a:lnTo>
                <a:lnTo>
                  <a:pt x="20893" y="751029"/>
                </a:lnTo>
                <a:lnTo>
                  <a:pt x="10065" y="743647"/>
                </a:lnTo>
                <a:lnTo>
                  <a:pt x="2711" y="732776"/>
                </a:lnTo>
                <a:lnTo>
                  <a:pt x="0" y="719588"/>
                </a:lnTo>
                <a:lnTo>
                  <a:pt x="0" y="580081"/>
                </a:lnTo>
                <a:lnTo>
                  <a:pt x="3668" y="532330"/>
                </a:lnTo>
                <a:lnTo>
                  <a:pt x="14288" y="487084"/>
                </a:lnTo>
                <a:lnTo>
                  <a:pt x="31279" y="444813"/>
                </a:lnTo>
                <a:lnTo>
                  <a:pt x="54062" y="405993"/>
                </a:lnTo>
                <a:lnTo>
                  <a:pt x="82057" y="371095"/>
                </a:lnTo>
                <a:lnTo>
                  <a:pt x="114686" y="340592"/>
                </a:lnTo>
                <a:lnTo>
                  <a:pt x="151368" y="314959"/>
                </a:lnTo>
                <a:lnTo>
                  <a:pt x="191524" y="294666"/>
                </a:lnTo>
                <a:lnTo>
                  <a:pt x="169017" y="267462"/>
                </a:lnTo>
                <a:lnTo>
                  <a:pt x="152577" y="237332"/>
                </a:lnTo>
                <a:lnTo>
                  <a:pt x="142499" y="204856"/>
                </a:lnTo>
                <a:lnTo>
                  <a:pt x="139074" y="170617"/>
                </a:lnTo>
                <a:lnTo>
                  <a:pt x="145235" y="125674"/>
                </a:lnTo>
                <a:lnTo>
                  <a:pt x="162632" y="85033"/>
                </a:lnTo>
                <a:lnTo>
                  <a:pt x="189640" y="50419"/>
                </a:lnTo>
                <a:lnTo>
                  <a:pt x="224633" y="23559"/>
                </a:lnTo>
                <a:lnTo>
                  <a:pt x="265987" y="6177"/>
                </a:lnTo>
                <a:lnTo>
                  <a:pt x="312074" y="0"/>
                </a:lnTo>
                <a:lnTo>
                  <a:pt x="357067" y="6177"/>
                </a:lnTo>
                <a:lnTo>
                  <a:pt x="398114" y="23559"/>
                </a:lnTo>
                <a:lnTo>
                  <a:pt x="433327" y="50419"/>
                </a:lnTo>
                <a:lnTo>
                  <a:pt x="442543" y="62024"/>
                </a:lnTo>
                <a:lnTo>
                  <a:pt x="309024" y="62024"/>
                </a:lnTo>
                <a:lnTo>
                  <a:pt x="267813" y="70173"/>
                </a:lnTo>
                <a:lnTo>
                  <a:pt x="234430" y="92286"/>
                </a:lnTo>
                <a:lnTo>
                  <a:pt x="212063" y="124866"/>
                </a:lnTo>
                <a:lnTo>
                  <a:pt x="203899" y="164414"/>
                </a:lnTo>
                <a:lnTo>
                  <a:pt x="212063" y="202184"/>
                </a:lnTo>
                <a:lnTo>
                  <a:pt x="234430" y="233824"/>
                </a:lnTo>
                <a:lnTo>
                  <a:pt x="267813" y="255569"/>
                </a:lnTo>
                <a:lnTo>
                  <a:pt x="309024" y="263654"/>
                </a:lnTo>
                <a:lnTo>
                  <a:pt x="457878" y="263654"/>
                </a:lnTo>
                <a:lnTo>
                  <a:pt x="455110" y="268749"/>
                </a:lnTo>
                <a:lnTo>
                  <a:pt x="432599" y="294666"/>
                </a:lnTo>
                <a:lnTo>
                  <a:pt x="472755" y="314959"/>
                </a:lnTo>
                <a:lnTo>
                  <a:pt x="501482" y="335034"/>
                </a:lnTo>
                <a:lnTo>
                  <a:pt x="312074" y="335034"/>
                </a:lnTo>
                <a:lnTo>
                  <a:pt x="263694" y="339954"/>
                </a:lnTo>
                <a:lnTo>
                  <a:pt x="218831" y="354037"/>
                </a:lnTo>
                <a:lnTo>
                  <a:pt x="178390" y="376262"/>
                </a:lnTo>
                <a:lnTo>
                  <a:pt x="143274" y="405612"/>
                </a:lnTo>
                <a:lnTo>
                  <a:pt x="114388" y="441067"/>
                </a:lnTo>
                <a:lnTo>
                  <a:pt x="92636" y="481609"/>
                </a:lnTo>
                <a:lnTo>
                  <a:pt x="78922" y="526219"/>
                </a:lnTo>
                <a:lnTo>
                  <a:pt x="74149" y="573878"/>
                </a:lnTo>
                <a:lnTo>
                  <a:pt x="74149" y="682373"/>
                </a:lnTo>
                <a:lnTo>
                  <a:pt x="624123" y="682373"/>
                </a:lnTo>
                <a:lnTo>
                  <a:pt x="624123" y="719588"/>
                </a:lnTo>
                <a:lnTo>
                  <a:pt x="617794" y="732776"/>
                </a:lnTo>
                <a:lnTo>
                  <a:pt x="608273" y="743647"/>
                </a:lnTo>
                <a:lnTo>
                  <a:pt x="595865" y="751029"/>
                </a:lnTo>
                <a:lnTo>
                  <a:pt x="580873" y="753751"/>
                </a:lnTo>
                <a:close/>
              </a:path>
              <a:path w="624204" h="753744">
                <a:moveTo>
                  <a:pt x="457878" y="263654"/>
                </a:moveTo>
                <a:lnTo>
                  <a:pt x="309024" y="263654"/>
                </a:lnTo>
                <a:lnTo>
                  <a:pt x="348402" y="255569"/>
                </a:lnTo>
                <a:lnTo>
                  <a:pt x="380824" y="233824"/>
                </a:lnTo>
                <a:lnTo>
                  <a:pt x="402821" y="202184"/>
                </a:lnTo>
                <a:lnTo>
                  <a:pt x="410924" y="164414"/>
                </a:lnTo>
                <a:lnTo>
                  <a:pt x="402821" y="127482"/>
                </a:lnTo>
                <a:lnTo>
                  <a:pt x="380824" y="94612"/>
                </a:lnTo>
                <a:lnTo>
                  <a:pt x="348402" y="71045"/>
                </a:lnTo>
                <a:lnTo>
                  <a:pt x="309024" y="62024"/>
                </a:lnTo>
                <a:lnTo>
                  <a:pt x="442543" y="62024"/>
                </a:lnTo>
                <a:lnTo>
                  <a:pt x="460816" y="85033"/>
                </a:lnTo>
                <a:lnTo>
                  <a:pt x="478694" y="125674"/>
                </a:lnTo>
                <a:lnTo>
                  <a:pt x="485074" y="170617"/>
                </a:lnTo>
                <a:lnTo>
                  <a:pt x="481645" y="205285"/>
                </a:lnTo>
                <a:lnTo>
                  <a:pt x="471558" y="238476"/>
                </a:lnTo>
                <a:lnTo>
                  <a:pt x="457878" y="263654"/>
                </a:lnTo>
                <a:close/>
              </a:path>
              <a:path w="624204" h="753744">
                <a:moveTo>
                  <a:pt x="624123" y="682373"/>
                </a:moveTo>
                <a:lnTo>
                  <a:pt x="549998" y="682373"/>
                </a:lnTo>
                <a:lnTo>
                  <a:pt x="549998" y="573878"/>
                </a:lnTo>
                <a:lnTo>
                  <a:pt x="545097" y="526219"/>
                </a:lnTo>
                <a:lnTo>
                  <a:pt x="531069" y="481609"/>
                </a:lnTo>
                <a:lnTo>
                  <a:pt x="508929" y="441067"/>
                </a:lnTo>
                <a:lnTo>
                  <a:pt x="479692" y="405612"/>
                </a:lnTo>
                <a:lnTo>
                  <a:pt x="444374" y="376262"/>
                </a:lnTo>
                <a:lnTo>
                  <a:pt x="403988" y="354037"/>
                </a:lnTo>
                <a:lnTo>
                  <a:pt x="359550" y="339954"/>
                </a:lnTo>
                <a:lnTo>
                  <a:pt x="312074" y="335034"/>
                </a:lnTo>
                <a:lnTo>
                  <a:pt x="501482" y="335034"/>
                </a:lnTo>
                <a:lnTo>
                  <a:pt x="542065" y="371095"/>
                </a:lnTo>
                <a:lnTo>
                  <a:pt x="570061" y="405993"/>
                </a:lnTo>
                <a:lnTo>
                  <a:pt x="592844" y="444813"/>
                </a:lnTo>
                <a:lnTo>
                  <a:pt x="609835" y="487084"/>
                </a:lnTo>
                <a:lnTo>
                  <a:pt x="620455" y="532330"/>
                </a:lnTo>
                <a:lnTo>
                  <a:pt x="624123" y="580081"/>
                </a:lnTo>
                <a:lnTo>
                  <a:pt x="624123" y="682373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396068" y="1452497"/>
            <a:ext cx="624205" cy="753745"/>
            <a:chOff x="3396068" y="1452497"/>
            <a:chExt cx="624205" cy="753745"/>
          </a:xfrm>
        </p:grpSpPr>
        <p:sp>
          <p:nvSpPr>
            <p:cNvPr id="7" name="object 7"/>
            <p:cNvSpPr/>
            <p:nvPr/>
          </p:nvSpPr>
          <p:spPr>
            <a:xfrm>
              <a:off x="3396068" y="1452497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4">
                  <a:moveTo>
                    <a:pt x="609848" y="706371"/>
                  </a:moveTo>
                  <a:lnTo>
                    <a:pt x="120349" y="706371"/>
                  </a:lnTo>
                  <a:lnTo>
                    <a:pt x="77435" y="698122"/>
                  </a:lnTo>
                  <a:lnTo>
                    <a:pt x="40262" y="675268"/>
                  </a:lnTo>
                  <a:lnTo>
                    <a:pt x="13046" y="640646"/>
                  </a:lnTo>
                  <a:lnTo>
                    <a:pt x="0" y="597091"/>
                  </a:lnTo>
                  <a:lnTo>
                    <a:pt x="0" y="111334"/>
                  </a:lnTo>
                  <a:lnTo>
                    <a:pt x="8662" y="68307"/>
                  </a:lnTo>
                  <a:lnTo>
                    <a:pt x="32624" y="34434"/>
                  </a:lnTo>
                  <a:lnTo>
                    <a:pt x="68556" y="9628"/>
                  </a:lnTo>
                  <a:lnTo>
                    <a:pt x="112174" y="0"/>
                  </a:lnTo>
                  <a:lnTo>
                    <a:pt x="556823" y="0"/>
                  </a:lnTo>
                  <a:lnTo>
                    <a:pt x="581626" y="5317"/>
                  </a:lnTo>
                  <a:lnTo>
                    <a:pt x="602433" y="19747"/>
                  </a:lnTo>
                  <a:lnTo>
                    <a:pt x="616747" y="41007"/>
                  </a:lnTo>
                  <a:lnTo>
                    <a:pt x="617472" y="44519"/>
                  </a:lnTo>
                  <a:lnTo>
                    <a:pt x="183524" y="44519"/>
                  </a:lnTo>
                  <a:lnTo>
                    <a:pt x="183524" y="46577"/>
                  </a:lnTo>
                  <a:lnTo>
                    <a:pt x="118274" y="46577"/>
                  </a:lnTo>
                  <a:lnTo>
                    <a:pt x="92261" y="51916"/>
                  </a:lnTo>
                  <a:lnTo>
                    <a:pt x="70840" y="66548"/>
                  </a:lnTo>
                  <a:lnTo>
                    <a:pt x="56304" y="88396"/>
                  </a:lnTo>
                  <a:lnTo>
                    <a:pt x="50949" y="115382"/>
                  </a:lnTo>
                  <a:lnTo>
                    <a:pt x="50949" y="512093"/>
                  </a:lnTo>
                  <a:lnTo>
                    <a:pt x="622073" y="512093"/>
                  </a:lnTo>
                  <a:lnTo>
                    <a:pt x="622073" y="516141"/>
                  </a:lnTo>
                  <a:lnTo>
                    <a:pt x="619998" y="520188"/>
                  </a:lnTo>
                  <a:lnTo>
                    <a:pt x="615343" y="532331"/>
                  </a:lnTo>
                  <a:lnTo>
                    <a:pt x="114199" y="532331"/>
                  </a:lnTo>
                  <a:lnTo>
                    <a:pt x="89382" y="537327"/>
                  </a:lnTo>
                  <a:lnTo>
                    <a:pt x="68568" y="551051"/>
                  </a:lnTo>
                  <a:lnTo>
                    <a:pt x="54251" y="571604"/>
                  </a:lnTo>
                  <a:lnTo>
                    <a:pt x="48924" y="597091"/>
                  </a:lnTo>
                  <a:lnTo>
                    <a:pt x="54920" y="624606"/>
                  </a:lnTo>
                  <a:lnTo>
                    <a:pt x="70865" y="645676"/>
                  </a:lnTo>
                  <a:lnTo>
                    <a:pt x="93696" y="659158"/>
                  </a:lnTo>
                  <a:lnTo>
                    <a:pt x="120349" y="663906"/>
                  </a:lnTo>
                  <a:lnTo>
                    <a:pt x="356899" y="663906"/>
                  </a:lnTo>
                  <a:lnTo>
                    <a:pt x="356899" y="688191"/>
                  </a:lnTo>
                  <a:lnTo>
                    <a:pt x="624073" y="688191"/>
                  </a:lnTo>
                  <a:lnTo>
                    <a:pt x="619998" y="696286"/>
                  </a:lnTo>
                  <a:lnTo>
                    <a:pt x="617998" y="702323"/>
                  </a:lnTo>
                  <a:lnTo>
                    <a:pt x="609848" y="706371"/>
                  </a:lnTo>
                  <a:close/>
                </a:path>
                <a:path w="624204" h="753744">
                  <a:moveTo>
                    <a:pt x="622073" y="485754"/>
                  </a:moveTo>
                  <a:lnTo>
                    <a:pt x="581298" y="485754"/>
                  </a:lnTo>
                  <a:lnTo>
                    <a:pt x="581236" y="66548"/>
                  </a:lnTo>
                  <a:lnTo>
                    <a:pt x="579538" y="59337"/>
                  </a:lnTo>
                  <a:lnTo>
                    <a:pt x="574905" y="52631"/>
                  </a:lnTo>
                  <a:lnTo>
                    <a:pt x="568368" y="47443"/>
                  </a:lnTo>
                  <a:lnTo>
                    <a:pt x="560898" y="44519"/>
                  </a:lnTo>
                  <a:lnTo>
                    <a:pt x="617472" y="44519"/>
                  </a:lnTo>
                  <a:lnTo>
                    <a:pt x="622018" y="66548"/>
                  </a:lnTo>
                  <a:lnTo>
                    <a:pt x="622073" y="485754"/>
                  </a:lnTo>
                  <a:close/>
                </a:path>
                <a:path w="624204" h="753744">
                  <a:moveTo>
                    <a:pt x="622073" y="512093"/>
                  </a:moveTo>
                  <a:lnTo>
                    <a:pt x="50949" y="512093"/>
                  </a:lnTo>
                  <a:lnTo>
                    <a:pt x="65779" y="501781"/>
                  </a:lnTo>
                  <a:lnTo>
                    <a:pt x="82324" y="494877"/>
                  </a:lnTo>
                  <a:lnTo>
                    <a:pt x="100013" y="491008"/>
                  </a:lnTo>
                  <a:lnTo>
                    <a:pt x="118274" y="489801"/>
                  </a:lnTo>
                  <a:lnTo>
                    <a:pt x="140724" y="489801"/>
                  </a:lnTo>
                  <a:lnTo>
                    <a:pt x="140724" y="46577"/>
                  </a:lnTo>
                  <a:lnTo>
                    <a:pt x="183524" y="46577"/>
                  </a:lnTo>
                  <a:lnTo>
                    <a:pt x="183524" y="485754"/>
                  </a:lnTo>
                  <a:lnTo>
                    <a:pt x="622073" y="485754"/>
                  </a:lnTo>
                  <a:lnTo>
                    <a:pt x="622073" y="512093"/>
                  </a:lnTo>
                  <a:close/>
                </a:path>
                <a:path w="624204" h="753744">
                  <a:moveTo>
                    <a:pt x="615209" y="663906"/>
                  </a:moveTo>
                  <a:lnTo>
                    <a:pt x="571048" y="663906"/>
                  </a:lnTo>
                  <a:lnTo>
                    <a:pt x="568025" y="654134"/>
                  </a:lnTo>
                  <a:lnTo>
                    <a:pt x="565195" y="643411"/>
                  </a:lnTo>
                  <a:lnTo>
                    <a:pt x="562755" y="632303"/>
                  </a:lnTo>
                  <a:lnTo>
                    <a:pt x="560898" y="621376"/>
                  </a:lnTo>
                  <a:lnTo>
                    <a:pt x="112174" y="621376"/>
                  </a:lnTo>
                  <a:lnTo>
                    <a:pt x="103509" y="619569"/>
                  </a:lnTo>
                  <a:lnTo>
                    <a:pt x="96365" y="614534"/>
                  </a:lnTo>
                  <a:lnTo>
                    <a:pt x="91513" y="606849"/>
                  </a:lnTo>
                  <a:lnTo>
                    <a:pt x="89724" y="597091"/>
                  </a:lnTo>
                  <a:lnTo>
                    <a:pt x="91513" y="588485"/>
                  </a:lnTo>
                  <a:lnTo>
                    <a:pt x="96365" y="581391"/>
                  </a:lnTo>
                  <a:lnTo>
                    <a:pt x="103509" y="576574"/>
                  </a:lnTo>
                  <a:lnTo>
                    <a:pt x="112174" y="574798"/>
                  </a:lnTo>
                  <a:lnTo>
                    <a:pt x="558823" y="574798"/>
                  </a:lnTo>
                  <a:lnTo>
                    <a:pt x="560432" y="565028"/>
                  </a:lnTo>
                  <a:lnTo>
                    <a:pt x="562408" y="554312"/>
                  </a:lnTo>
                  <a:lnTo>
                    <a:pt x="565148" y="543222"/>
                  </a:lnTo>
                  <a:lnTo>
                    <a:pt x="569048" y="532331"/>
                  </a:lnTo>
                  <a:lnTo>
                    <a:pt x="615343" y="532331"/>
                  </a:lnTo>
                  <a:lnTo>
                    <a:pt x="605106" y="559033"/>
                  </a:lnTo>
                  <a:lnTo>
                    <a:pt x="600142" y="598841"/>
                  </a:lnTo>
                  <a:lnTo>
                    <a:pt x="605106" y="638288"/>
                  </a:lnTo>
                  <a:lnTo>
                    <a:pt x="615209" y="663906"/>
                  </a:lnTo>
                  <a:close/>
                </a:path>
                <a:path w="624204" h="753744">
                  <a:moveTo>
                    <a:pt x="356899" y="663906"/>
                  </a:moveTo>
                  <a:lnTo>
                    <a:pt x="312024" y="663906"/>
                  </a:lnTo>
                  <a:lnTo>
                    <a:pt x="312024" y="621376"/>
                  </a:lnTo>
                  <a:lnTo>
                    <a:pt x="356899" y="621376"/>
                  </a:lnTo>
                  <a:lnTo>
                    <a:pt x="356899" y="663906"/>
                  </a:lnTo>
                  <a:close/>
                </a:path>
                <a:path w="624204" h="753744">
                  <a:moveTo>
                    <a:pt x="624073" y="686906"/>
                  </a:moveTo>
                  <a:lnTo>
                    <a:pt x="446624" y="686906"/>
                  </a:lnTo>
                  <a:lnTo>
                    <a:pt x="446624" y="621376"/>
                  </a:lnTo>
                  <a:lnTo>
                    <a:pt x="491549" y="621376"/>
                  </a:lnTo>
                  <a:lnTo>
                    <a:pt x="491549" y="663906"/>
                  </a:lnTo>
                  <a:lnTo>
                    <a:pt x="615209" y="663906"/>
                  </a:lnTo>
                  <a:lnTo>
                    <a:pt x="619998" y="676048"/>
                  </a:lnTo>
                  <a:lnTo>
                    <a:pt x="624073" y="682086"/>
                  </a:lnTo>
                  <a:lnTo>
                    <a:pt x="624073" y="686906"/>
                  </a:lnTo>
                  <a:close/>
                </a:path>
                <a:path w="624204" h="753744">
                  <a:moveTo>
                    <a:pt x="624073" y="688191"/>
                  </a:moveTo>
                  <a:lnTo>
                    <a:pt x="356899" y="688191"/>
                  </a:lnTo>
                  <a:lnTo>
                    <a:pt x="389524" y="667953"/>
                  </a:lnTo>
                  <a:lnTo>
                    <a:pt x="395674" y="665896"/>
                  </a:lnTo>
                  <a:lnTo>
                    <a:pt x="413999" y="665896"/>
                  </a:lnTo>
                  <a:lnTo>
                    <a:pt x="416074" y="667953"/>
                  </a:lnTo>
                  <a:lnTo>
                    <a:pt x="446624" y="686906"/>
                  </a:lnTo>
                  <a:lnTo>
                    <a:pt x="624073" y="686906"/>
                  </a:lnTo>
                  <a:lnTo>
                    <a:pt x="624073" y="688191"/>
                  </a:lnTo>
                  <a:close/>
                </a:path>
                <a:path w="624204" h="753744">
                  <a:moveTo>
                    <a:pt x="341424" y="752691"/>
                  </a:moveTo>
                  <a:lnTo>
                    <a:pt x="333649" y="752691"/>
                  </a:lnTo>
                  <a:lnTo>
                    <a:pt x="330024" y="751601"/>
                  </a:lnTo>
                  <a:lnTo>
                    <a:pt x="326349" y="748901"/>
                  </a:lnTo>
                  <a:lnTo>
                    <a:pt x="318174" y="744853"/>
                  </a:lnTo>
                  <a:lnTo>
                    <a:pt x="314099" y="736758"/>
                  </a:lnTo>
                  <a:lnTo>
                    <a:pt x="314099" y="706371"/>
                  </a:lnTo>
                  <a:lnTo>
                    <a:pt x="491549" y="706371"/>
                  </a:lnTo>
                  <a:lnTo>
                    <a:pt x="491549" y="714466"/>
                  </a:lnTo>
                  <a:lnTo>
                    <a:pt x="403824" y="714466"/>
                  </a:lnTo>
                  <a:lnTo>
                    <a:pt x="348749" y="748901"/>
                  </a:lnTo>
                  <a:lnTo>
                    <a:pt x="345374" y="751086"/>
                  </a:lnTo>
                  <a:lnTo>
                    <a:pt x="341424" y="752691"/>
                  </a:lnTo>
                  <a:close/>
                </a:path>
                <a:path w="624204" h="753744">
                  <a:moveTo>
                    <a:pt x="471624" y="753463"/>
                  </a:moveTo>
                  <a:lnTo>
                    <a:pt x="464499" y="753463"/>
                  </a:lnTo>
                  <a:lnTo>
                    <a:pt x="460924" y="751921"/>
                  </a:lnTo>
                  <a:lnTo>
                    <a:pt x="456849" y="748901"/>
                  </a:lnTo>
                  <a:lnTo>
                    <a:pt x="403824" y="714466"/>
                  </a:lnTo>
                  <a:lnTo>
                    <a:pt x="491549" y="714466"/>
                  </a:lnTo>
                  <a:lnTo>
                    <a:pt x="491549" y="738751"/>
                  </a:lnTo>
                  <a:lnTo>
                    <a:pt x="487474" y="744853"/>
                  </a:lnTo>
                  <a:lnTo>
                    <a:pt x="479324" y="748901"/>
                  </a:lnTo>
                  <a:lnTo>
                    <a:pt x="475249" y="751921"/>
                  </a:lnTo>
                  <a:lnTo>
                    <a:pt x="471624" y="753463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24467" y="1588116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4" h="307975">
                  <a:moveTo>
                    <a:pt x="287624" y="307669"/>
                  </a:moveTo>
                  <a:lnTo>
                    <a:pt x="22449" y="307669"/>
                  </a:lnTo>
                  <a:lnTo>
                    <a:pt x="12624" y="305893"/>
                  </a:lnTo>
                  <a:lnTo>
                    <a:pt x="5103" y="301076"/>
                  </a:lnTo>
                  <a:lnTo>
                    <a:pt x="642" y="293982"/>
                  </a:lnTo>
                  <a:lnTo>
                    <a:pt x="0" y="285376"/>
                  </a:lnTo>
                  <a:lnTo>
                    <a:pt x="6250" y="241355"/>
                  </a:lnTo>
                  <a:lnTo>
                    <a:pt x="23978" y="201881"/>
                  </a:lnTo>
                  <a:lnTo>
                    <a:pt x="51647" y="169238"/>
                  </a:lnTo>
                  <a:lnTo>
                    <a:pt x="87724" y="145707"/>
                  </a:lnTo>
                  <a:lnTo>
                    <a:pt x="78213" y="133995"/>
                  </a:lnTo>
                  <a:lnTo>
                    <a:pt x="71181" y="120186"/>
                  </a:lnTo>
                  <a:lnTo>
                    <a:pt x="66855" y="104598"/>
                  </a:lnTo>
                  <a:lnTo>
                    <a:pt x="66746" y="103606"/>
                  </a:lnTo>
                  <a:lnTo>
                    <a:pt x="65324" y="87052"/>
                  </a:lnTo>
                  <a:lnTo>
                    <a:pt x="72460" y="52933"/>
                  </a:lnTo>
                  <a:lnTo>
                    <a:pt x="91831" y="25289"/>
                  </a:lnTo>
                  <a:lnTo>
                    <a:pt x="120379" y="6762"/>
                  </a:lnTo>
                  <a:lnTo>
                    <a:pt x="155049" y="0"/>
                  </a:lnTo>
                  <a:lnTo>
                    <a:pt x="189709" y="6762"/>
                  </a:lnTo>
                  <a:lnTo>
                    <a:pt x="218258" y="25289"/>
                  </a:lnTo>
                  <a:lnTo>
                    <a:pt x="231739" y="44522"/>
                  </a:lnTo>
                  <a:lnTo>
                    <a:pt x="150974" y="44522"/>
                  </a:lnTo>
                  <a:lnTo>
                    <a:pt x="134793" y="47743"/>
                  </a:lnTo>
                  <a:lnTo>
                    <a:pt x="121109" y="56656"/>
                  </a:lnTo>
                  <a:lnTo>
                    <a:pt x="111638" y="70134"/>
                  </a:lnTo>
                  <a:lnTo>
                    <a:pt x="108099" y="87052"/>
                  </a:lnTo>
                  <a:lnTo>
                    <a:pt x="111332" y="104598"/>
                  </a:lnTo>
                  <a:lnTo>
                    <a:pt x="120034" y="118772"/>
                  </a:lnTo>
                  <a:lnTo>
                    <a:pt x="132705" y="128249"/>
                  </a:lnTo>
                  <a:lnTo>
                    <a:pt x="147849" y="131702"/>
                  </a:lnTo>
                  <a:lnTo>
                    <a:pt x="232083" y="131702"/>
                  </a:lnTo>
                  <a:lnTo>
                    <a:pt x="231010" y="133705"/>
                  </a:lnTo>
                  <a:lnTo>
                    <a:pt x="220299" y="145707"/>
                  </a:lnTo>
                  <a:lnTo>
                    <a:pt x="256688" y="169238"/>
                  </a:lnTo>
                  <a:lnTo>
                    <a:pt x="262645" y="176094"/>
                  </a:lnTo>
                  <a:lnTo>
                    <a:pt x="155049" y="176094"/>
                  </a:lnTo>
                  <a:lnTo>
                    <a:pt x="116056" y="182888"/>
                  </a:lnTo>
                  <a:lnTo>
                    <a:pt x="83381" y="201632"/>
                  </a:lnTo>
                  <a:lnTo>
                    <a:pt x="59509" y="229868"/>
                  </a:lnTo>
                  <a:lnTo>
                    <a:pt x="46924" y="265139"/>
                  </a:lnTo>
                  <a:lnTo>
                    <a:pt x="307007" y="265139"/>
                  </a:lnTo>
                  <a:lnTo>
                    <a:pt x="310024" y="285376"/>
                  </a:lnTo>
                  <a:lnTo>
                    <a:pt x="308247" y="293982"/>
                  </a:lnTo>
                  <a:lnTo>
                    <a:pt x="303418" y="301076"/>
                  </a:lnTo>
                  <a:lnTo>
                    <a:pt x="296292" y="305893"/>
                  </a:lnTo>
                  <a:lnTo>
                    <a:pt x="287624" y="307669"/>
                  </a:lnTo>
                  <a:close/>
                </a:path>
                <a:path w="310514" h="307975">
                  <a:moveTo>
                    <a:pt x="232083" y="131702"/>
                  </a:moveTo>
                  <a:lnTo>
                    <a:pt x="148899" y="131702"/>
                  </a:lnTo>
                  <a:lnTo>
                    <a:pt x="150974" y="131574"/>
                  </a:lnTo>
                  <a:lnTo>
                    <a:pt x="168297" y="128313"/>
                  </a:lnTo>
                  <a:lnTo>
                    <a:pt x="182568" y="119166"/>
                  </a:lnTo>
                  <a:lnTo>
                    <a:pt x="192255" y="105093"/>
                  </a:lnTo>
                  <a:lnTo>
                    <a:pt x="195824" y="87052"/>
                  </a:lnTo>
                  <a:lnTo>
                    <a:pt x="192539" y="71002"/>
                  </a:lnTo>
                  <a:lnTo>
                    <a:pt x="183327" y="57427"/>
                  </a:lnTo>
                  <a:lnTo>
                    <a:pt x="169151" y="48032"/>
                  </a:lnTo>
                  <a:lnTo>
                    <a:pt x="150974" y="44522"/>
                  </a:lnTo>
                  <a:lnTo>
                    <a:pt x="231739" y="44522"/>
                  </a:lnTo>
                  <a:lnTo>
                    <a:pt x="237635" y="52933"/>
                  </a:lnTo>
                  <a:lnTo>
                    <a:pt x="244774" y="87052"/>
                  </a:lnTo>
                  <a:lnTo>
                    <a:pt x="243246" y="103606"/>
                  </a:lnTo>
                  <a:lnTo>
                    <a:pt x="238658" y="119415"/>
                  </a:lnTo>
                  <a:lnTo>
                    <a:pt x="232083" y="131702"/>
                  </a:lnTo>
                  <a:close/>
                </a:path>
                <a:path w="310514" h="307975">
                  <a:moveTo>
                    <a:pt x="307007" y="265139"/>
                  </a:moveTo>
                  <a:lnTo>
                    <a:pt x="263149" y="265139"/>
                  </a:lnTo>
                  <a:lnTo>
                    <a:pt x="249401" y="229868"/>
                  </a:lnTo>
                  <a:lnTo>
                    <a:pt x="225149" y="201632"/>
                  </a:lnTo>
                  <a:lnTo>
                    <a:pt x="192872" y="182888"/>
                  </a:lnTo>
                  <a:lnTo>
                    <a:pt x="155049" y="176094"/>
                  </a:lnTo>
                  <a:lnTo>
                    <a:pt x="262645" y="176094"/>
                  </a:lnTo>
                  <a:lnTo>
                    <a:pt x="285046" y="201881"/>
                  </a:lnTo>
                  <a:lnTo>
                    <a:pt x="303461" y="241355"/>
                  </a:lnTo>
                  <a:lnTo>
                    <a:pt x="307007" y="265139"/>
                  </a:lnTo>
                  <a:close/>
                </a:path>
              </a:pathLst>
            </a:custGeom>
            <a:solidFill>
              <a:srgbClr val="FFAA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96068" y="2539095"/>
            <a:ext cx="624205" cy="753745"/>
            <a:chOff x="3396068" y="2539095"/>
            <a:chExt cx="624205" cy="753745"/>
          </a:xfrm>
        </p:grpSpPr>
        <p:sp>
          <p:nvSpPr>
            <p:cNvPr id="10" name="object 10"/>
            <p:cNvSpPr/>
            <p:nvPr/>
          </p:nvSpPr>
          <p:spPr>
            <a:xfrm>
              <a:off x="3396068" y="2539095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5">
                  <a:moveTo>
                    <a:pt x="609848" y="706373"/>
                  </a:moveTo>
                  <a:lnTo>
                    <a:pt x="120349" y="706373"/>
                  </a:lnTo>
                  <a:lnTo>
                    <a:pt x="77435" y="698127"/>
                  </a:lnTo>
                  <a:lnTo>
                    <a:pt x="40262" y="675276"/>
                  </a:lnTo>
                  <a:lnTo>
                    <a:pt x="13046" y="640656"/>
                  </a:lnTo>
                  <a:lnTo>
                    <a:pt x="0" y="597098"/>
                  </a:lnTo>
                  <a:lnTo>
                    <a:pt x="0" y="111349"/>
                  </a:lnTo>
                  <a:lnTo>
                    <a:pt x="8662" y="68315"/>
                  </a:lnTo>
                  <a:lnTo>
                    <a:pt x="32624" y="34449"/>
                  </a:lnTo>
                  <a:lnTo>
                    <a:pt x="68556" y="9631"/>
                  </a:lnTo>
                  <a:lnTo>
                    <a:pt x="112174" y="0"/>
                  </a:lnTo>
                  <a:lnTo>
                    <a:pt x="556823" y="0"/>
                  </a:lnTo>
                  <a:lnTo>
                    <a:pt x="581626" y="5319"/>
                  </a:lnTo>
                  <a:lnTo>
                    <a:pt x="602433" y="19753"/>
                  </a:lnTo>
                  <a:lnTo>
                    <a:pt x="616747" y="41016"/>
                  </a:lnTo>
                  <a:lnTo>
                    <a:pt x="617471" y="44524"/>
                  </a:lnTo>
                  <a:lnTo>
                    <a:pt x="183524" y="44524"/>
                  </a:lnTo>
                  <a:lnTo>
                    <a:pt x="183524" y="46599"/>
                  </a:lnTo>
                  <a:lnTo>
                    <a:pt x="118274" y="46599"/>
                  </a:lnTo>
                  <a:lnTo>
                    <a:pt x="92261" y="51939"/>
                  </a:lnTo>
                  <a:lnTo>
                    <a:pt x="70840" y="66571"/>
                  </a:lnTo>
                  <a:lnTo>
                    <a:pt x="56304" y="88418"/>
                  </a:lnTo>
                  <a:lnTo>
                    <a:pt x="50949" y="115399"/>
                  </a:lnTo>
                  <a:lnTo>
                    <a:pt x="50949" y="512098"/>
                  </a:lnTo>
                  <a:lnTo>
                    <a:pt x="622073" y="512098"/>
                  </a:lnTo>
                  <a:lnTo>
                    <a:pt x="622073" y="516148"/>
                  </a:lnTo>
                  <a:lnTo>
                    <a:pt x="619998" y="520198"/>
                  </a:lnTo>
                  <a:lnTo>
                    <a:pt x="615341" y="532348"/>
                  </a:lnTo>
                  <a:lnTo>
                    <a:pt x="114199" y="532348"/>
                  </a:lnTo>
                  <a:lnTo>
                    <a:pt x="89382" y="537343"/>
                  </a:lnTo>
                  <a:lnTo>
                    <a:pt x="68568" y="551064"/>
                  </a:lnTo>
                  <a:lnTo>
                    <a:pt x="54251" y="571614"/>
                  </a:lnTo>
                  <a:lnTo>
                    <a:pt x="48924" y="597098"/>
                  </a:lnTo>
                  <a:lnTo>
                    <a:pt x="54920" y="624615"/>
                  </a:lnTo>
                  <a:lnTo>
                    <a:pt x="70865" y="645689"/>
                  </a:lnTo>
                  <a:lnTo>
                    <a:pt x="93696" y="659174"/>
                  </a:lnTo>
                  <a:lnTo>
                    <a:pt x="120349" y="663923"/>
                  </a:lnTo>
                  <a:lnTo>
                    <a:pt x="356899" y="663923"/>
                  </a:lnTo>
                  <a:lnTo>
                    <a:pt x="356899" y="688198"/>
                  </a:lnTo>
                  <a:lnTo>
                    <a:pt x="624073" y="688198"/>
                  </a:lnTo>
                  <a:lnTo>
                    <a:pt x="619998" y="696298"/>
                  </a:lnTo>
                  <a:lnTo>
                    <a:pt x="617998" y="702348"/>
                  </a:lnTo>
                  <a:lnTo>
                    <a:pt x="609848" y="706373"/>
                  </a:lnTo>
                  <a:close/>
                </a:path>
                <a:path w="624204" h="753745">
                  <a:moveTo>
                    <a:pt x="622073" y="485774"/>
                  </a:moveTo>
                  <a:lnTo>
                    <a:pt x="581298" y="485774"/>
                  </a:lnTo>
                  <a:lnTo>
                    <a:pt x="581239" y="66571"/>
                  </a:lnTo>
                  <a:lnTo>
                    <a:pt x="579538" y="59350"/>
                  </a:lnTo>
                  <a:lnTo>
                    <a:pt x="574905" y="52646"/>
                  </a:lnTo>
                  <a:lnTo>
                    <a:pt x="568368" y="47457"/>
                  </a:lnTo>
                  <a:lnTo>
                    <a:pt x="560898" y="44524"/>
                  </a:lnTo>
                  <a:lnTo>
                    <a:pt x="617471" y="44524"/>
                  </a:lnTo>
                  <a:lnTo>
                    <a:pt x="622021" y="66571"/>
                  </a:lnTo>
                  <a:lnTo>
                    <a:pt x="622073" y="485774"/>
                  </a:lnTo>
                  <a:close/>
                </a:path>
                <a:path w="624204" h="753745">
                  <a:moveTo>
                    <a:pt x="622073" y="512098"/>
                  </a:moveTo>
                  <a:lnTo>
                    <a:pt x="50949" y="512098"/>
                  </a:lnTo>
                  <a:lnTo>
                    <a:pt x="65779" y="501794"/>
                  </a:lnTo>
                  <a:lnTo>
                    <a:pt x="82324" y="494895"/>
                  </a:lnTo>
                  <a:lnTo>
                    <a:pt x="100013" y="491029"/>
                  </a:lnTo>
                  <a:lnTo>
                    <a:pt x="118274" y="489824"/>
                  </a:lnTo>
                  <a:lnTo>
                    <a:pt x="140724" y="489824"/>
                  </a:lnTo>
                  <a:lnTo>
                    <a:pt x="140724" y="46599"/>
                  </a:lnTo>
                  <a:lnTo>
                    <a:pt x="183524" y="46599"/>
                  </a:lnTo>
                  <a:lnTo>
                    <a:pt x="183524" y="485774"/>
                  </a:lnTo>
                  <a:lnTo>
                    <a:pt x="622073" y="485774"/>
                  </a:lnTo>
                  <a:lnTo>
                    <a:pt x="622073" y="512098"/>
                  </a:lnTo>
                  <a:close/>
                </a:path>
                <a:path w="624204" h="753745">
                  <a:moveTo>
                    <a:pt x="615215" y="663923"/>
                  </a:moveTo>
                  <a:lnTo>
                    <a:pt x="571048" y="663923"/>
                  </a:lnTo>
                  <a:lnTo>
                    <a:pt x="568025" y="654150"/>
                  </a:lnTo>
                  <a:lnTo>
                    <a:pt x="565195" y="643429"/>
                  </a:lnTo>
                  <a:lnTo>
                    <a:pt x="562755" y="632325"/>
                  </a:lnTo>
                  <a:lnTo>
                    <a:pt x="560898" y="621398"/>
                  </a:lnTo>
                  <a:lnTo>
                    <a:pt x="112174" y="621398"/>
                  </a:lnTo>
                  <a:lnTo>
                    <a:pt x="103509" y="619591"/>
                  </a:lnTo>
                  <a:lnTo>
                    <a:pt x="96365" y="614555"/>
                  </a:lnTo>
                  <a:lnTo>
                    <a:pt x="91513" y="606865"/>
                  </a:lnTo>
                  <a:lnTo>
                    <a:pt x="89724" y="597098"/>
                  </a:lnTo>
                  <a:lnTo>
                    <a:pt x="91513" y="588499"/>
                  </a:lnTo>
                  <a:lnTo>
                    <a:pt x="96365" y="581401"/>
                  </a:lnTo>
                  <a:lnTo>
                    <a:pt x="103509" y="576578"/>
                  </a:lnTo>
                  <a:lnTo>
                    <a:pt x="112174" y="574798"/>
                  </a:lnTo>
                  <a:lnTo>
                    <a:pt x="558823" y="574798"/>
                  </a:lnTo>
                  <a:lnTo>
                    <a:pt x="560432" y="565037"/>
                  </a:lnTo>
                  <a:lnTo>
                    <a:pt x="562408" y="554323"/>
                  </a:lnTo>
                  <a:lnTo>
                    <a:pt x="565148" y="543235"/>
                  </a:lnTo>
                  <a:lnTo>
                    <a:pt x="569048" y="532348"/>
                  </a:lnTo>
                  <a:lnTo>
                    <a:pt x="615341" y="532348"/>
                  </a:lnTo>
                  <a:lnTo>
                    <a:pt x="605106" y="559048"/>
                  </a:lnTo>
                  <a:lnTo>
                    <a:pt x="600142" y="598855"/>
                  </a:lnTo>
                  <a:lnTo>
                    <a:pt x="605106" y="638295"/>
                  </a:lnTo>
                  <a:lnTo>
                    <a:pt x="615215" y="663923"/>
                  </a:lnTo>
                  <a:close/>
                </a:path>
                <a:path w="624204" h="753745">
                  <a:moveTo>
                    <a:pt x="356899" y="663923"/>
                  </a:moveTo>
                  <a:lnTo>
                    <a:pt x="312024" y="663923"/>
                  </a:lnTo>
                  <a:lnTo>
                    <a:pt x="312024" y="621398"/>
                  </a:lnTo>
                  <a:lnTo>
                    <a:pt x="356899" y="621398"/>
                  </a:lnTo>
                  <a:lnTo>
                    <a:pt x="356899" y="663923"/>
                  </a:lnTo>
                  <a:close/>
                </a:path>
                <a:path w="624204" h="753745">
                  <a:moveTo>
                    <a:pt x="624073" y="686923"/>
                  </a:moveTo>
                  <a:lnTo>
                    <a:pt x="446624" y="686923"/>
                  </a:lnTo>
                  <a:lnTo>
                    <a:pt x="446624" y="621398"/>
                  </a:lnTo>
                  <a:lnTo>
                    <a:pt x="491549" y="621398"/>
                  </a:lnTo>
                  <a:lnTo>
                    <a:pt x="491549" y="663923"/>
                  </a:lnTo>
                  <a:lnTo>
                    <a:pt x="615215" y="663923"/>
                  </a:lnTo>
                  <a:lnTo>
                    <a:pt x="619998" y="676048"/>
                  </a:lnTo>
                  <a:lnTo>
                    <a:pt x="624073" y="682098"/>
                  </a:lnTo>
                  <a:lnTo>
                    <a:pt x="624073" y="686923"/>
                  </a:lnTo>
                  <a:close/>
                </a:path>
                <a:path w="624204" h="753745">
                  <a:moveTo>
                    <a:pt x="624073" y="688198"/>
                  </a:moveTo>
                  <a:lnTo>
                    <a:pt x="356899" y="688198"/>
                  </a:lnTo>
                  <a:lnTo>
                    <a:pt x="389524" y="667973"/>
                  </a:lnTo>
                  <a:lnTo>
                    <a:pt x="395674" y="665898"/>
                  </a:lnTo>
                  <a:lnTo>
                    <a:pt x="413999" y="665898"/>
                  </a:lnTo>
                  <a:lnTo>
                    <a:pt x="416074" y="667973"/>
                  </a:lnTo>
                  <a:lnTo>
                    <a:pt x="446624" y="686923"/>
                  </a:lnTo>
                  <a:lnTo>
                    <a:pt x="624073" y="686923"/>
                  </a:lnTo>
                  <a:lnTo>
                    <a:pt x="624073" y="688198"/>
                  </a:lnTo>
                  <a:close/>
                </a:path>
                <a:path w="624204" h="753745">
                  <a:moveTo>
                    <a:pt x="341424" y="752698"/>
                  </a:moveTo>
                  <a:lnTo>
                    <a:pt x="333649" y="752698"/>
                  </a:lnTo>
                  <a:lnTo>
                    <a:pt x="330024" y="751623"/>
                  </a:lnTo>
                  <a:lnTo>
                    <a:pt x="326349" y="748923"/>
                  </a:lnTo>
                  <a:lnTo>
                    <a:pt x="318174" y="744873"/>
                  </a:lnTo>
                  <a:lnTo>
                    <a:pt x="314099" y="736773"/>
                  </a:lnTo>
                  <a:lnTo>
                    <a:pt x="314099" y="706373"/>
                  </a:lnTo>
                  <a:lnTo>
                    <a:pt x="491549" y="706373"/>
                  </a:lnTo>
                  <a:lnTo>
                    <a:pt x="491549" y="714473"/>
                  </a:lnTo>
                  <a:lnTo>
                    <a:pt x="403824" y="714473"/>
                  </a:lnTo>
                  <a:lnTo>
                    <a:pt x="348749" y="748923"/>
                  </a:lnTo>
                  <a:lnTo>
                    <a:pt x="345374" y="751098"/>
                  </a:lnTo>
                  <a:lnTo>
                    <a:pt x="341424" y="752698"/>
                  </a:lnTo>
                  <a:close/>
                </a:path>
                <a:path w="624204" h="753745">
                  <a:moveTo>
                    <a:pt x="471624" y="753473"/>
                  </a:moveTo>
                  <a:lnTo>
                    <a:pt x="464499" y="753473"/>
                  </a:lnTo>
                  <a:lnTo>
                    <a:pt x="460924" y="751923"/>
                  </a:lnTo>
                  <a:lnTo>
                    <a:pt x="456849" y="748923"/>
                  </a:lnTo>
                  <a:lnTo>
                    <a:pt x="403824" y="714473"/>
                  </a:lnTo>
                  <a:lnTo>
                    <a:pt x="491549" y="714473"/>
                  </a:lnTo>
                  <a:lnTo>
                    <a:pt x="491549" y="738773"/>
                  </a:lnTo>
                  <a:lnTo>
                    <a:pt x="487474" y="744873"/>
                  </a:lnTo>
                  <a:lnTo>
                    <a:pt x="479324" y="748923"/>
                  </a:lnTo>
                  <a:lnTo>
                    <a:pt x="475249" y="751923"/>
                  </a:lnTo>
                  <a:lnTo>
                    <a:pt x="471624" y="753473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24467" y="2674719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4" h="307975">
                  <a:moveTo>
                    <a:pt x="287624" y="307674"/>
                  </a:moveTo>
                  <a:lnTo>
                    <a:pt x="22449" y="307674"/>
                  </a:lnTo>
                  <a:lnTo>
                    <a:pt x="12624" y="305898"/>
                  </a:lnTo>
                  <a:lnTo>
                    <a:pt x="5103" y="301080"/>
                  </a:lnTo>
                  <a:lnTo>
                    <a:pt x="642" y="293984"/>
                  </a:lnTo>
                  <a:lnTo>
                    <a:pt x="0" y="285374"/>
                  </a:lnTo>
                  <a:lnTo>
                    <a:pt x="6250" y="241360"/>
                  </a:lnTo>
                  <a:lnTo>
                    <a:pt x="23978" y="201890"/>
                  </a:lnTo>
                  <a:lnTo>
                    <a:pt x="51647" y="169250"/>
                  </a:lnTo>
                  <a:lnTo>
                    <a:pt x="87724" y="145724"/>
                  </a:lnTo>
                  <a:lnTo>
                    <a:pt x="78213" y="134004"/>
                  </a:lnTo>
                  <a:lnTo>
                    <a:pt x="71181" y="120193"/>
                  </a:lnTo>
                  <a:lnTo>
                    <a:pt x="66855" y="104604"/>
                  </a:lnTo>
                  <a:lnTo>
                    <a:pt x="66746" y="103614"/>
                  </a:lnTo>
                  <a:lnTo>
                    <a:pt x="65324" y="87049"/>
                  </a:lnTo>
                  <a:lnTo>
                    <a:pt x="72460" y="52934"/>
                  </a:lnTo>
                  <a:lnTo>
                    <a:pt x="91831" y="25290"/>
                  </a:lnTo>
                  <a:lnTo>
                    <a:pt x="120379" y="6763"/>
                  </a:lnTo>
                  <a:lnTo>
                    <a:pt x="155049" y="0"/>
                  </a:lnTo>
                  <a:lnTo>
                    <a:pt x="189709" y="6763"/>
                  </a:lnTo>
                  <a:lnTo>
                    <a:pt x="218258" y="25290"/>
                  </a:lnTo>
                  <a:lnTo>
                    <a:pt x="231740" y="44524"/>
                  </a:lnTo>
                  <a:lnTo>
                    <a:pt x="150974" y="44524"/>
                  </a:lnTo>
                  <a:lnTo>
                    <a:pt x="134793" y="47745"/>
                  </a:lnTo>
                  <a:lnTo>
                    <a:pt x="121109" y="56656"/>
                  </a:lnTo>
                  <a:lnTo>
                    <a:pt x="111638" y="70132"/>
                  </a:lnTo>
                  <a:lnTo>
                    <a:pt x="108099" y="87049"/>
                  </a:lnTo>
                  <a:lnTo>
                    <a:pt x="111332" y="104604"/>
                  </a:lnTo>
                  <a:lnTo>
                    <a:pt x="120034" y="118777"/>
                  </a:lnTo>
                  <a:lnTo>
                    <a:pt x="132705" y="128249"/>
                  </a:lnTo>
                  <a:lnTo>
                    <a:pt x="147849" y="131699"/>
                  </a:lnTo>
                  <a:lnTo>
                    <a:pt x="232089" y="131699"/>
                  </a:lnTo>
                  <a:lnTo>
                    <a:pt x="231010" y="133716"/>
                  </a:lnTo>
                  <a:lnTo>
                    <a:pt x="220299" y="145724"/>
                  </a:lnTo>
                  <a:lnTo>
                    <a:pt x="256688" y="169250"/>
                  </a:lnTo>
                  <a:lnTo>
                    <a:pt x="262639" y="176099"/>
                  </a:lnTo>
                  <a:lnTo>
                    <a:pt x="155049" y="176099"/>
                  </a:lnTo>
                  <a:lnTo>
                    <a:pt x="116056" y="182894"/>
                  </a:lnTo>
                  <a:lnTo>
                    <a:pt x="83381" y="201640"/>
                  </a:lnTo>
                  <a:lnTo>
                    <a:pt x="59509" y="229878"/>
                  </a:lnTo>
                  <a:lnTo>
                    <a:pt x="46924" y="265149"/>
                  </a:lnTo>
                  <a:lnTo>
                    <a:pt x="307008" y="265149"/>
                  </a:lnTo>
                  <a:lnTo>
                    <a:pt x="310024" y="285374"/>
                  </a:lnTo>
                  <a:lnTo>
                    <a:pt x="308247" y="293984"/>
                  </a:lnTo>
                  <a:lnTo>
                    <a:pt x="303418" y="301080"/>
                  </a:lnTo>
                  <a:lnTo>
                    <a:pt x="296292" y="305898"/>
                  </a:lnTo>
                  <a:lnTo>
                    <a:pt x="287624" y="307674"/>
                  </a:lnTo>
                  <a:close/>
                </a:path>
                <a:path w="310514" h="307975">
                  <a:moveTo>
                    <a:pt x="232089" y="131699"/>
                  </a:moveTo>
                  <a:lnTo>
                    <a:pt x="148899" y="131699"/>
                  </a:lnTo>
                  <a:lnTo>
                    <a:pt x="150974" y="131574"/>
                  </a:lnTo>
                  <a:lnTo>
                    <a:pt x="168297" y="128312"/>
                  </a:lnTo>
                  <a:lnTo>
                    <a:pt x="182568" y="119165"/>
                  </a:lnTo>
                  <a:lnTo>
                    <a:pt x="192255" y="105091"/>
                  </a:lnTo>
                  <a:lnTo>
                    <a:pt x="195824" y="87049"/>
                  </a:lnTo>
                  <a:lnTo>
                    <a:pt x="192539" y="71008"/>
                  </a:lnTo>
                  <a:lnTo>
                    <a:pt x="183327" y="57434"/>
                  </a:lnTo>
                  <a:lnTo>
                    <a:pt x="169151" y="48037"/>
                  </a:lnTo>
                  <a:lnTo>
                    <a:pt x="150974" y="44524"/>
                  </a:lnTo>
                  <a:lnTo>
                    <a:pt x="231740" y="44524"/>
                  </a:lnTo>
                  <a:lnTo>
                    <a:pt x="237635" y="52934"/>
                  </a:lnTo>
                  <a:lnTo>
                    <a:pt x="244774" y="87049"/>
                  </a:lnTo>
                  <a:lnTo>
                    <a:pt x="243246" y="103614"/>
                  </a:lnTo>
                  <a:lnTo>
                    <a:pt x="238658" y="119424"/>
                  </a:lnTo>
                  <a:lnTo>
                    <a:pt x="232089" y="131699"/>
                  </a:lnTo>
                  <a:close/>
                </a:path>
                <a:path w="310514" h="307975">
                  <a:moveTo>
                    <a:pt x="307008" y="265149"/>
                  </a:moveTo>
                  <a:lnTo>
                    <a:pt x="263149" y="265149"/>
                  </a:lnTo>
                  <a:lnTo>
                    <a:pt x="249401" y="229878"/>
                  </a:lnTo>
                  <a:lnTo>
                    <a:pt x="225149" y="201640"/>
                  </a:lnTo>
                  <a:lnTo>
                    <a:pt x="192872" y="182894"/>
                  </a:lnTo>
                  <a:lnTo>
                    <a:pt x="155049" y="176099"/>
                  </a:lnTo>
                  <a:lnTo>
                    <a:pt x="262639" y="176099"/>
                  </a:lnTo>
                  <a:lnTo>
                    <a:pt x="285046" y="201890"/>
                  </a:lnTo>
                  <a:lnTo>
                    <a:pt x="303461" y="241360"/>
                  </a:lnTo>
                  <a:lnTo>
                    <a:pt x="307008" y="265149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790717" y="771898"/>
            <a:ext cx="3068955" cy="688975"/>
            <a:chOff x="3790717" y="771898"/>
            <a:chExt cx="3068955" cy="688975"/>
          </a:xfrm>
        </p:grpSpPr>
        <p:sp>
          <p:nvSpPr>
            <p:cNvPr id="13" name="object 13"/>
            <p:cNvSpPr/>
            <p:nvPr/>
          </p:nvSpPr>
          <p:spPr>
            <a:xfrm>
              <a:off x="3800242" y="781423"/>
              <a:ext cx="2965450" cy="638810"/>
            </a:xfrm>
            <a:custGeom>
              <a:avLst/>
              <a:gdLst/>
              <a:ahLst/>
              <a:cxnLst/>
              <a:rect l="l" t="t" r="r" b="b"/>
              <a:pathLst>
                <a:path w="2965450" h="638810">
                  <a:moveTo>
                    <a:pt x="0" y="0"/>
                  </a:moveTo>
                  <a:lnTo>
                    <a:pt x="2965344" y="638633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49436" y="1379772"/>
              <a:ext cx="110199" cy="8056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770942" y="1562429"/>
            <a:ext cx="3089910" cy="1127760"/>
            <a:chOff x="3770942" y="1562429"/>
            <a:chExt cx="3089910" cy="1127760"/>
          </a:xfrm>
        </p:grpSpPr>
        <p:sp>
          <p:nvSpPr>
            <p:cNvPr id="16" name="object 16"/>
            <p:cNvSpPr/>
            <p:nvPr/>
          </p:nvSpPr>
          <p:spPr>
            <a:xfrm>
              <a:off x="3780467" y="1601551"/>
              <a:ext cx="2989580" cy="1079500"/>
            </a:xfrm>
            <a:custGeom>
              <a:avLst/>
              <a:gdLst/>
              <a:ahLst/>
              <a:cxnLst/>
              <a:rect l="l" t="t" r="r" b="b"/>
              <a:pathLst>
                <a:path w="2989579" h="1079500">
                  <a:moveTo>
                    <a:pt x="0" y="1078992"/>
                  </a:moveTo>
                  <a:lnTo>
                    <a:pt x="2989393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636" y="1562429"/>
              <a:ext cx="111049" cy="7824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7006761" y="2312680"/>
            <a:ext cx="624205" cy="754380"/>
          </a:xfrm>
          <a:custGeom>
            <a:avLst/>
            <a:gdLst/>
            <a:ahLst/>
            <a:cxnLst/>
            <a:rect l="l" t="t" r="r" b="b"/>
            <a:pathLst>
              <a:path w="624204" h="754380">
                <a:moveTo>
                  <a:pt x="580873" y="753763"/>
                </a:moveTo>
                <a:lnTo>
                  <a:pt x="34024" y="753763"/>
                </a:lnTo>
                <a:lnTo>
                  <a:pt x="20893" y="751039"/>
                </a:lnTo>
                <a:lnTo>
                  <a:pt x="10065" y="743651"/>
                </a:lnTo>
                <a:lnTo>
                  <a:pt x="2711" y="732775"/>
                </a:lnTo>
                <a:lnTo>
                  <a:pt x="0" y="719588"/>
                </a:lnTo>
                <a:lnTo>
                  <a:pt x="0" y="580088"/>
                </a:lnTo>
                <a:lnTo>
                  <a:pt x="3668" y="532338"/>
                </a:lnTo>
                <a:lnTo>
                  <a:pt x="14288" y="487091"/>
                </a:lnTo>
                <a:lnTo>
                  <a:pt x="31279" y="444820"/>
                </a:lnTo>
                <a:lnTo>
                  <a:pt x="54062" y="405998"/>
                </a:lnTo>
                <a:lnTo>
                  <a:pt x="82057" y="371098"/>
                </a:lnTo>
                <a:lnTo>
                  <a:pt x="114686" y="340594"/>
                </a:lnTo>
                <a:lnTo>
                  <a:pt x="151368" y="314958"/>
                </a:lnTo>
                <a:lnTo>
                  <a:pt x="191524" y="294664"/>
                </a:lnTo>
                <a:lnTo>
                  <a:pt x="169017" y="267466"/>
                </a:lnTo>
                <a:lnTo>
                  <a:pt x="152577" y="237336"/>
                </a:lnTo>
                <a:lnTo>
                  <a:pt x="142499" y="204859"/>
                </a:lnTo>
                <a:lnTo>
                  <a:pt x="139074" y="170617"/>
                </a:lnTo>
                <a:lnTo>
                  <a:pt x="145235" y="125674"/>
                </a:lnTo>
                <a:lnTo>
                  <a:pt x="162632" y="85033"/>
                </a:lnTo>
                <a:lnTo>
                  <a:pt x="189640" y="50419"/>
                </a:lnTo>
                <a:lnTo>
                  <a:pt x="224633" y="23559"/>
                </a:lnTo>
                <a:lnTo>
                  <a:pt x="265987" y="6177"/>
                </a:lnTo>
                <a:lnTo>
                  <a:pt x="312074" y="0"/>
                </a:lnTo>
                <a:lnTo>
                  <a:pt x="357067" y="6177"/>
                </a:lnTo>
                <a:lnTo>
                  <a:pt x="398114" y="23559"/>
                </a:lnTo>
                <a:lnTo>
                  <a:pt x="433327" y="50419"/>
                </a:lnTo>
                <a:lnTo>
                  <a:pt x="442543" y="62024"/>
                </a:lnTo>
                <a:lnTo>
                  <a:pt x="309024" y="62024"/>
                </a:lnTo>
                <a:lnTo>
                  <a:pt x="267813" y="70173"/>
                </a:lnTo>
                <a:lnTo>
                  <a:pt x="234430" y="92286"/>
                </a:lnTo>
                <a:lnTo>
                  <a:pt x="212063" y="124866"/>
                </a:lnTo>
                <a:lnTo>
                  <a:pt x="203899" y="164414"/>
                </a:lnTo>
                <a:lnTo>
                  <a:pt x="212063" y="202186"/>
                </a:lnTo>
                <a:lnTo>
                  <a:pt x="234430" y="233830"/>
                </a:lnTo>
                <a:lnTo>
                  <a:pt x="267813" y="255578"/>
                </a:lnTo>
                <a:lnTo>
                  <a:pt x="309024" y="263664"/>
                </a:lnTo>
                <a:lnTo>
                  <a:pt x="457875" y="263664"/>
                </a:lnTo>
                <a:lnTo>
                  <a:pt x="455110" y="268753"/>
                </a:lnTo>
                <a:lnTo>
                  <a:pt x="432599" y="294664"/>
                </a:lnTo>
                <a:lnTo>
                  <a:pt x="472755" y="314958"/>
                </a:lnTo>
                <a:lnTo>
                  <a:pt x="501488" y="335039"/>
                </a:lnTo>
                <a:lnTo>
                  <a:pt x="312074" y="335039"/>
                </a:lnTo>
                <a:lnTo>
                  <a:pt x="263694" y="339959"/>
                </a:lnTo>
                <a:lnTo>
                  <a:pt x="218831" y="354039"/>
                </a:lnTo>
                <a:lnTo>
                  <a:pt x="178390" y="376263"/>
                </a:lnTo>
                <a:lnTo>
                  <a:pt x="143274" y="405611"/>
                </a:lnTo>
                <a:lnTo>
                  <a:pt x="114388" y="441065"/>
                </a:lnTo>
                <a:lnTo>
                  <a:pt x="92636" y="481608"/>
                </a:lnTo>
                <a:lnTo>
                  <a:pt x="78922" y="526222"/>
                </a:lnTo>
                <a:lnTo>
                  <a:pt x="74149" y="573888"/>
                </a:lnTo>
                <a:lnTo>
                  <a:pt x="74149" y="682363"/>
                </a:lnTo>
                <a:lnTo>
                  <a:pt x="624123" y="682363"/>
                </a:lnTo>
                <a:lnTo>
                  <a:pt x="624123" y="719588"/>
                </a:lnTo>
                <a:lnTo>
                  <a:pt x="617794" y="732775"/>
                </a:lnTo>
                <a:lnTo>
                  <a:pt x="608273" y="743651"/>
                </a:lnTo>
                <a:lnTo>
                  <a:pt x="595865" y="751039"/>
                </a:lnTo>
                <a:lnTo>
                  <a:pt x="580873" y="753763"/>
                </a:lnTo>
                <a:close/>
              </a:path>
              <a:path w="624204" h="754380">
                <a:moveTo>
                  <a:pt x="457875" y="263664"/>
                </a:moveTo>
                <a:lnTo>
                  <a:pt x="309024" y="263664"/>
                </a:lnTo>
                <a:lnTo>
                  <a:pt x="348402" y="255578"/>
                </a:lnTo>
                <a:lnTo>
                  <a:pt x="380824" y="233830"/>
                </a:lnTo>
                <a:lnTo>
                  <a:pt x="402821" y="202186"/>
                </a:lnTo>
                <a:lnTo>
                  <a:pt x="410924" y="164414"/>
                </a:lnTo>
                <a:lnTo>
                  <a:pt x="402821" y="127482"/>
                </a:lnTo>
                <a:lnTo>
                  <a:pt x="380824" y="94612"/>
                </a:lnTo>
                <a:lnTo>
                  <a:pt x="348402" y="71045"/>
                </a:lnTo>
                <a:lnTo>
                  <a:pt x="309024" y="62024"/>
                </a:lnTo>
                <a:lnTo>
                  <a:pt x="442543" y="62024"/>
                </a:lnTo>
                <a:lnTo>
                  <a:pt x="460816" y="85033"/>
                </a:lnTo>
                <a:lnTo>
                  <a:pt x="478694" y="125674"/>
                </a:lnTo>
                <a:lnTo>
                  <a:pt x="485074" y="170617"/>
                </a:lnTo>
                <a:lnTo>
                  <a:pt x="481645" y="205287"/>
                </a:lnTo>
                <a:lnTo>
                  <a:pt x="471558" y="238480"/>
                </a:lnTo>
                <a:lnTo>
                  <a:pt x="457875" y="263664"/>
                </a:lnTo>
                <a:close/>
              </a:path>
              <a:path w="624204" h="754380">
                <a:moveTo>
                  <a:pt x="624123" y="682363"/>
                </a:moveTo>
                <a:lnTo>
                  <a:pt x="549998" y="682363"/>
                </a:lnTo>
                <a:lnTo>
                  <a:pt x="549998" y="573888"/>
                </a:lnTo>
                <a:lnTo>
                  <a:pt x="545097" y="526222"/>
                </a:lnTo>
                <a:lnTo>
                  <a:pt x="531069" y="481608"/>
                </a:lnTo>
                <a:lnTo>
                  <a:pt x="508929" y="441065"/>
                </a:lnTo>
                <a:lnTo>
                  <a:pt x="479692" y="405611"/>
                </a:lnTo>
                <a:lnTo>
                  <a:pt x="444374" y="376263"/>
                </a:lnTo>
                <a:lnTo>
                  <a:pt x="403988" y="354039"/>
                </a:lnTo>
                <a:lnTo>
                  <a:pt x="359550" y="339959"/>
                </a:lnTo>
                <a:lnTo>
                  <a:pt x="312074" y="335039"/>
                </a:lnTo>
                <a:lnTo>
                  <a:pt x="501488" y="335039"/>
                </a:lnTo>
                <a:lnTo>
                  <a:pt x="542065" y="371098"/>
                </a:lnTo>
                <a:lnTo>
                  <a:pt x="570061" y="405998"/>
                </a:lnTo>
                <a:lnTo>
                  <a:pt x="592844" y="444820"/>
                </a:lnTo>
                <a:lnTo>
                  <a:pt x="609835" y="487091"/>
                </a:lnTo>
                <a:lnTo>
                  <a:pt x="620455" y="532338"/>
                </a:lnTo>
                <a:lnTo>
                  <a:pt x="624123" y="580088"/>
                </a:lnTo>
                <a:lnTo>
                  <a:pt x="624123" y="682363"/>
                </a:lnTo>
                <a:close/>
              </a:path>
            </a:pathLst>
          </a:custGeom>
          <a:solidFill>
            <a:srgbClr val="FBB12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3781617" y="1869821"/>
            <a:ext cx="3078480" cy="936625"/>
            <a:chOff x="3781617" y="1869821"/>
            <a:chExt cx="3078480" cy="936625"/>
          </a:xfrm>
        </p:grpSpPr>
        <p:sp>
          <p:nvSpPr>
            <p:cNvPr id="20" name="object 20"/>
            <p:cNvSpPr/>
            <p:nvPr/>
          </p:nvSpPr>
          <p:spPr>
            <a:xfrm>
              <a:off x="3791142" y="1879346"/>
              <a:ext cx="2976880" cy="887730"/>
            </a:xfrm>
            <a:custGeom>
              <a:avLst/>
              <a:gdLst/>
              <a:ahLst/>
              <a:cxnLst/>
              <a:rect l="l" t="t" r="r" b="b"/>
              <a:pathLst>
                <a:path w="2976879" h="887730">
                  <a:moveTo>
                    <a:pt x="0" y="0"/>
                  </a:moveTo>
                  <a:lnTo>
                    <a:pt x="2976569" y="887148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9186" y="2726819"/>
              <a:ext cx="110899" cy="7934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12417" y="1338259"/>
            <a:ext cx="2130425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Clr>
                <a:srgbClr val="FB777C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400" spc="-1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7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one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author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2417" y="2379149"/>
            <a:ext cx="2005964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5280" indent="-335280" algn="ctr">
              <a:lnSpc>
                <a:spcPct val="100000"/>
              </a:lnSpc>
              <a:spcBef>
                <a:spcPts val="350"/>
              </a:spcBef>
              <a:buClr>
                <a:srgbClr val="FB777C"/>
              </a:buClr>
              <a:buFont typeface="Arial" panose="020B0604020202090204"/>
              <a:buChar char="●"/>
              <a:tabLst>
                <a:tab pos="335280" algn="l"/>
              </a:tabLst>
            </a:pP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author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write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400" b="1" spc="-9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5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-19050" y="3581917"/>
            <a:ext cx="8623935" cy="1581150"/>
            <a:chOff x="-19050" y="3581917"/>
            <a:chExt cx="8623935" cy="158115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3069" y="4483141"/>
              <a:ext cx="5701488" cy="5678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979268" y="4540290"/>
              <a:ext cx="5549265" cy="415925"/>
            </a:xfrm>
            <a:custGeom>
              <a:avLst/>
              <a:gdLst/>
              <a:ahLst/>
              <a:cxnLst/>
              <a:rect l="l" t="t" r="r" b="b"/>
              <a:pathLst>
                <a:path w="5549265" h="415925">
                  <a:moveTo>
                    <a:pt x="5479838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479838" y="0"/>
                  </a:lnTo>
                  <a:lnTo>
                    <a:pt x="5518261" y="11633"/>
                  </a:lnTo>
                  <a:lnTo>
                    <a:pt x="5543816" y="42746"/>
                  </a:lnTo>
                  <a:lnTo>
                    <a:pt x="5549088" y="69249"/>
                  </a:lnTo>
                  <a:lnTo>
                    <a:pt x="5549088" y="346249"/>
                  </a:lnTo>
                  <a:lnTo>
                    <a:pt x="5543647" y="373206"/>
                  </a:lnTo>
                  <a:lnTo>
                    <a:pt x="5528807" y="395217"/>
                  </a:lnTo>
                  <a:lnTo>
                    <a:pt x="5506795" y="410057"/>
                  </a:lnTo>
                  <a:lnTo>
                    <a:pt x="5479838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79268" y="4540290"/>
              <a:ext cx="5549265" cy="415925"/>
            </a:xfrm>
            <a:custGeom>
              <a:avLst/>
              <a:gdLst/>
              <a:ahLst/>
              <a:cxnLst/>
              <a:rect l="l" t="t" r="r" b="b"/>
              <a:pathLst>
                <a:path w="5549265" h="415925">
                  <a:moveTo>
                    <a:pt x="0" y="69249"/>
                  </a:move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479838" y="0"/>
                  </a:lnTo>
                  <a:lnTo>
                    <a:pt x="5518261" y="11633"/>
                  </a:lnTo>
                  <a:lnTo>
                    <a:pt x="5543816" y="42746"/>
                  </a:lnTo>
                  <a:lnTo>
                    <a:pt x="5549088" y="69249"/>
                  </a:lnTo>
                  <a:lnTo>
                    <a:pt x="5549088" y="346249"/>
                  </a:lnTo>
                  <a:lnTo>
                    <a:pt x="5543647" y="373206"/>
                  </a:lnTo>
                  <a:lnTo>
                    <a:pt x="5528807" y="395217"/>
                  </a:lnTo>
                  <a:lnTo>
                    <a:pt x="5506795" y="410057"/>
                  </a:lnTo>
                  <a:lnTo>
                    <a:pt x="5479838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9398" y="2888380"/>
            <a:ext cx="681598" cy="5486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54520" y="1616421"/>
            <a:ext cx="281164" cy="3657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152641" y="4606204"/>
            <a:ext cx="5110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field_id</a:t>
            </a:r>
            <a:r>
              <a:rPr sz="1400" b="1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400" b="1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fields.Many2one(</a:t>
            </a:r>
            <a:r>
              <a:rPr sz="1400" b="1" spc="-1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"comodel.name"</a:t>
            </a:r>
            <a:r>
              <a:rPr sz="1400" b="1" spc="-1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400" b="1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string=</a:t>
            </a:r>
            <a:r>
              <a:rPr sz="1400" b="1" spc="-13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"Field"</a:t>
            </a:r>
            <a:r>
              <a:rPr sz="1400" b="1" spc="-1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58144" y="3568743"/>
            <a:ext cx="6200775" cy="568325"/>
            <a:chOff x="2658144" y="3568743"/>
            <a:chExt cx="6200775" cy="56832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8144" y="3568743"/>
              <a:ext cx="6200687" cy="56789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34344" y="3625892"/>
              <a:ext cx="6048375" cy="415925"/>
            </a:xfrm>
            <a:custGeom>
              <a:avLst/>
              <a:gdLst/>
              <a:ahLst/>
              <a:cxnLst/>
              <a:rect l="l" t="t" r="r" b="b"/>
              <a:pathLst>
                <a:path w="6048375" h="415925">
                  <a:moveTo>
                    <a:pt x="5979037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979037" y="0"/>
                  </a:lnTo>
                  <a:lnTo>
                    <a:pt x="6017460" y="11633"/>
                  </a:lnTo>
                  <a:lnTo>
                    <a:pt x="6043015" y="42746"/>
                  </a:lnTo>
                  <a:lnTo>
                    <a:pt x="6048287" y="69249"/>
                  </a:lnTo>
                  <a:lnTo>
                    <a:pt x="6048287" y="346249"/>
                  </a:lnTo>
                  <a:lnTo>
                    <a:pt x="6042846" y="373206"/>
                  </a:lnTo>
                  <a:lnTo>
                    <a:pt x="6028006" y="395217"/>
                  </a:lnTo>
                  <a:lnTo>
                    <a:pt x="6005994" y="410057"/>
                  </a:lnTo>
                  <a:lnTo>
                    <a:pt x="5979037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734344" y="3625892"/>
              <a:ext cx="6048375" cy="415925"/>
            </a:xfrm>
            <a:custGeom>
              <a:avLst/>
              <a:gdLst/>
              <a:ahLst/>
              <a:cxnLst/>
              <a:rect l="l" t="t" r="r" b="b"/>
              <a:pathLst>
                <a:path w="6048375" h="415925">
                  <a:moveTo>
                    <a:pt x="0" y="69249"/>
                  </a:move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979037" y="0"/>
                  </a:lnTo>
                  <a:lnTo>
                    <a:pt x="6017460" y="11633"/>
                  </a:lnTo>
                  <a:lnTo>
                    <a:pt x="6043015" y="42746"/>
                  </a:lnTo>
                  <a:lnTo>
                    <a:pt x="6048287" y="69249"/>
                  </a:lnTo>
                  <a:lnTo>
                    <a:pt x="6048287" y="346249"/>
                  </a:lnTo>
                  <a:lnTo>
                    <a:pt x="6042846" y="373206"/>
                  </a:lnTo>
                  <a:lnTo>
                    <a:pt x="6028006" y="395217"/>
                  </a:lnTo>
                  <a:lnTo>
                    <a:pt x="6005994" y="410057"/>
                  </a:lnTo>
                  <a:lnTo>
                    <a:pt x="5979037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931090" y="3715920"/>
            <a:ext cx="5568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b="1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_id</a:t>
            </a:r>
            <a:r>
              <a:rPr sz="1200" b="1" spc="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4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200" spc="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fields.Many2one(</a:t>
            </a:r>
            <a:r>
              <a:rPr sz="1200" b="1" spc="-1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comodel_name=</a:t>
            </a:r>
            <a:r>
              <a:rPr sz="1200" b="1" spc="-10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"comodel.name"</a:t>
            </a:r>
            <a:r>
              <a:rPr sz="1200" spc="-1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200" spc="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string=</a:t>
            </a:r>
            <a:r>
              <a:rPr sz="1200" spc="-2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"Field"</a:t>
            </a:r>
            <a:r>
              <a:rPr sz="12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21553" y="4221691"/>
            <a:ext cx="4261485" cy="403225"/>
            <a:chOff x="4521553" y="4221691"/>
            <a:chExt cx="4261485" cy="403225"/>
          </a:xfrm>
        </p:grpSpPr>
        <p:sp>
          <p:nvSpPr>
            <p:cNvPr id="43" name="object 43"/>
            <p:cNvSpPr/>
            <p:nvPr/>
          </p:nvSpPr>
          <p:spPr>
            <a:xfrm>
              <a:off x="6144337" y="4292391"/>
              <a:ext cx="846455" cy="3175"/>
            </a:xfrm>
            <a:custGeom>
              <a:avLst/>
              <a:gdLst/>
              <a:ahLst/>
              <a:cxnLst/>
              <a:rect l="l" t="t" r="r" b="b"/>
              <a:pathLst>
                <a:path w="846454" h="3175">
                  <a:moveTo>
                    <a:pt x="846298" y="29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87763" y="4221691"/>
              <a:ext cx="320675" cy="138430"/>
            </a:xfrm>
            <a:custGeom>
              <a:avLst/>
              <a:gdLst/>
              <a:ahLst/>
              <a:cxnLst/>
              <a:rect l="l" t="t" r="r" b="b"/>
              <a:pathLst>
                <a:path w="320675" h="138429">
                  <a:moveTo>
                    <a:pt x="160049" y="138299"/>
                  </a:moveTo>
                  <a:lnTo>
                    <a:pt x="0" y="69149"/>
                  </a:lnTo>
                  <a:lnTo>
                    <a:pt x="0" y="0"/>
                  </a:lnTo>
                  <a:lnTo>
                    <a:pt x="160049" y="69149"/>
                  </a:lnTo>
                  <a:lnTo>
                    <a:pt x="320099" y="0"/>
                  </a:lnTo>
                  <a:lnTo>
                    <a:pt x="320099" y="69149"/>
                  </a:lnTo>
                  <a:lnTo>
                    <a:pt x="160049" y="138299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26315" y="4289341"/>
              <a:ext cx="846455" cy="3175"/>
            </a:xfrm>
            <a:custGeom>
              <a:avLst/>
              <a:gdLst/>
              <a:ahLst/>
              <a:cxnLst/>
              <a:rect l="l" t="t" r="r" b="b"/>
              <a:pathLst>
                <a:path w="846454" h="3175">
                  <a:moveTo>
                    <a:pt x="846298" y="29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8232" y="4349901"/>
              <a:ext cx="274391" cy="274388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8124" y="603503"/>
            <a:ext cx="681596" cy="3657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63037" y="420624"/>
            <a:ext cx="572948" cy="140674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>
                <a:solidFill>
                  <a:srgbClr val="333333"/>
                </a:solidFill>
              </a:rPr>
              <a:t>Many</a:t>
            </a:r>
            <a:r>
              <a:rPr sz="3200" spc="-114" dirty="0">
                <a:solidFill>
                  <a:srgbClr val="333333"/>
                </a:solidFill>
              </a:rPr>
              <a:t> </a:t>
            </a:r>
            <a:r>
              <a:rPr sz="3200" spc="-55" dirty="0">
                <a:solidFill>
                  <a:srgbClr val="333333"/>
                </a:solidFill>
              </a:rPr>
              <a:t>to</a:t>
            </a:r>
            <a:r>
              <a:rPr sz="3200" spc="-110" dirty="0">
                <a:solidFill>
                  <a:srgbClr val="333333"/>
                </a:solidFill>
              </a:rPr>
              <a:t> </a:t>
            </a:r>
            <a:r>
              <a:rPr sz="3200" spc="-355" dirty="0">
                <a:solidFill>
                  <a:srgbClr val="333333"/>
                </a:solidFill>
              </a:rPr>
              <a:t>one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3097" y="1758446"/>
            <a:ext cx="1111197" cy="11111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4949" y="1098601"/>
            <a:ext cx="3397250" cy="177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one2many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inverse</a:t>
            </a:r>
            <a:r>
              <a:rPr sz="14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many2one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335280" marR="988695" indent="-335280" algn="ctr">
              <a:lnSpc>
                <a:spcPct val="100000"/>
              </a:lnSpc>
              <a:buClr>
                <a:srgbClr val="FB777C"/>
              </a:buClr>
              <a:buFont typeface="Arial" panose="020B0604020202090204"/>
              <a:buChar char="●"/>
              <a:tabLst>
                <a:tab pos="335280" algn="l"/>
              </a:tabLst>
            </a:pP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author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write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R="988695" algn="ctr">
              <a:lnSpc>
                <a:spcPct val="100000"/>
              </a:lnSpc>
            </a:pPr>
            <a:r>
              <a:rPr sz="1400" b="1" spc="-9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5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545465" indent="-335915">
              <a:lnSpc>
                <a:spcPct val="100000"/>
              </a:lnSpc>
              <a:buClr>
                <a:srgbClr val="FB777C"/>
              </a:buClr>
              <a:buFont typeface="Arial" panose="020B0604020202090204"/>
              <a:buChar char="●"/>
              <a:tabLst>
                <a:tab pos="545465" algn="l"/>
              </a:tabLst>
            </a:pP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400" spc="-1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one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545465">
              <a:lnSpc>
                <a:spcPct val="100000"/>
              </a:lnSpc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author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67744" y="3998467"/>
            <a:ext cx="6379210" cy="568325"/>
            <a:chOff x="2667744" y="3998467"/>
            <a:chExt cx="6379210" cy="5683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744" y="3998467"/>
              <a:ext cx="6378887" cy="5678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3944" y="4055617"/>
              <a:ext cx="6226810" cy="415925"/>
            </a:xfrm>
            <a:custGeom>
              <a:avLst/>
              <a:gdLst/>
              <a:ahLst/>
              <a:cxnLst/>
              <a:rect l="l" t="t" r="r" b="b"/>
              <a:pathLst>
                <a:path w="6226809" h="415925">
                  <a:moveTo>
                    <a:pt x="6157237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lnTo>
                    <a:pt x="5441" y="42292"/>
                  </a:lnTo>
                  <a:lnTo>
                    <a:pt x="20290" y="20274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6157237" y="0"/>
                  </a:lnTo>
                  <a:lnTo>
                    <a:pt x="6195659" y="11633"/>
                  </a:lnTo>
                  <a:lnTo>
                    <a:pt x="6221215" y="42746"/>
                  </a:lnTo>
                  <a:lnTo>
                    <a:pt x="6226487" y="69249"/>
                  </a:lnTo>
                  <a:lnTo>
                    <a:pt x="6226487" y="346249"/>
                  </a:lnTo>
                  <a:lnTo>
                    <a:pt x="6221046" y="373206"/>
                  </a:lnTo>
                  <a:lnTo>
                    <a:pt x="6206206" y="395217"/>
                  </a:lnTo>
                  <a:lnTo>
                    <a:pt x="6184194" y="410057"/>
                  </a:lnTo>
                  <a:lnTo>
                    <a:pt x="6157237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43944" y="4055617"/>
              <a:ext cx="6226810" cy="415925"/>
            </a:xfrm>
            <a:custGeom>
              <a:avLst/>
              <a:gdLst/>
              <a:ahLst/>
              <a:cxnLst/>
              <a:rect l="l" t="t" r="r" b="b"/>
              <a:pathLst>
                <a:path w="6226809" h="415925">
                  <a:moveTo>
                    <a:pt x="0" y="69249"/>
                  </a:move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6157237" y="0"/>
                  </a:lnTo>
                  <a:lnTo>
                    <a:pt x="6195659" y="11633"/>
                  </a:lnTo>
                  <a:lnTo>
                    <a:pt x="6221215" y="42746"/>
                  </a:lnTo>
                  <a:lnTo>
                    <a:pt x="6226487" y="69249"/>
                  </a:lnTo>
                  <a:lnTo>
                    <a:pt x="6226487" y="346249"/>
                  </a:lnTo>
                  <a:lnTo>
                    <a:pt x="6221046" y="373206"/>
                  </a:lnTo>
                  <a:lnTo>
                    <a:pt x="6206206" y="395217"/>
                  </a:lnTo>
                  <a:lnTo>
                    <a:pt x="6184194" y="410057"/>
                  </a:lnTo>
                  <a:lnTo>
                    <a:pt x="6157237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891533" y="4145649"/>
            <a:ext cx="5893435" cy="62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b="1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_ids</a:t>
            </a:r>
            <a:r>
              <a:rPr sz="1200" b="1" spc="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4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2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fields.One2many(</a:t>
            </a:r>
            <a:r>
              <a:rPr sz="1200" b="1" spc="-9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"comodel.name"</a:t>
            </a:r>
            <a:r>
              <a:rPr sz="12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200" spc="-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"inverse_name_id"</a:t>
            </a:r>
            <a:r>
              <a:rPr sz="1200" spc="-1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200" spc="-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string=</a:t>
            </a:r>
            <a:r>
              <a:rPr sz="1200" spc="-2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"Field"</a:t>
            </a:r>
            <a:r>
              <a:rPr sz="12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314960">
              <a:lnSpc>
                <a:spcPct val="100000"/>
              </a:lnSpc>
            </a:pPr>
            <a:r>
              <a:rPr sz="1000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One2many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a virtual relationship,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there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must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a </a:t>
            </a:r>
            <a:r>
              <a:rPr sz="1000" spc="-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Many2one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in </a:t>
            </a:r>
            <a:r>
              <a:rPr sz="1000" spc="-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comodel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5890" y="442086"/>
            <a:ext cx="3491229" cy="2926715"/>
            <a:chOff x="4825890" y="442086"/>
            <a:chExt cx="3491229" cy="2926715"/>
          </a:xfrm>
        </p:grpSpPr>
        <p:sp>
          <p:nvSpPr>
            <p:cNvPr id="12" name="object 12"/>
            <p:cNvSpPr/>
            <p:nvPr/>
          </p:nvSpPr>
          <p:spPr>
            <a:xfrm>
              <a:off x="7692634" y="442086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4">
                  <a:moveTo>
                    <a:pt x="503748" y="706371"/>
                  </a:moveTo>
                  <a:lnTo>
                    <a:pt x="14249" y="706371"/>
                  </a:lnTo>
                  <a:lnTo>
                    <a:pt x="6074" y="702323"/>
                  </a:lnTo>
                  <a:lnTo>
                    <a:pt x="4074" y="696286"/>
                  </a:lnTo>
                  <a:lnTo>
                    <a:pt x="0" y="688191"/>
                  </a:lnTo>
                  <a:lnTo>
                    <a:pt x="0" y="682086"/>
                  </a:lnTo>
                  <a:lnTo>
                    <a:pt x="4074" y="676048"/>
                  </a:lnTo>
                  <a:lnTo>
                    <a:pt x="18967" y="638288"/>
                  </a:lnTo>
                  <a:lnTo>
                    <a:pt x="23931" y="598841"/>
                  </a:lnTo>
                  <a:lnTo>
                    <a:pt x="18967" y="559033"/>
                  </a:lnTo>
                  <a:lnTo>
                    <a:pt x="4074" y="520188"/>
                  </a:lnTo>
                  <a:lnTo>
                    <a:pt x="1999" y="516141"/>
                  </a:lnTo>
                  <a:lnTo>
                    <a:pt x="2054" y="66548"/>
                  </a:lnTo>
                  <a:lnTo>
                    <a:pt x="7326" y="41007"/>
                  </a:lnTo>
                  <a:lnTo>
                    <a:pt x="21640" y="19747"/>
                  </a:lnTo>
                  <a:lnTo>
                    <a:pt x="42447" y="5317"/>
                  </a:lnTo>
                  <a:lnTo>
                    <a:pt x="67249" y="0"/>
                  </a:lnTo>
                  <a:lnTo>
                    <a:pt x="511898" y="0"/>
                  </a:lnTo>
                  <a:lnTo>
                    <a:pt x="555517" y="9628"/>
                  </a:lnTo>
                  <a:lnTo>
                    <a:pt x="591448" y="34434"/>
                  </a:lnTo>
                  <a:lnTo>
                    <a:pt x="600418" y="44519"/>
                  </a:lnTo>
                  <a:lnTo>
                    <a:pt x="63174" y="44519"/>
                  </a:lnTo>
                  <a:lnTo>
                    <a:pt x="55709" y="47443"/>
                  </a:lnTo>
                  <a:lnTo>
                    <a:pt x="49181" y="52631"/>
                  </a:lnTo>
                  <a:lnTo>
                    <a:pt x="44556" y="59337"/>
                  </a:lnTo>
                  <a:lnTo>
                    <a:pt x="42862" y="66548"/>
                  </a:lnTo>
                  <a:lnTo>
                    <a:pt x="42799" y="485754"/>
                  </a:lnTo>
                  <a:lnTo>
                    <a:pt x="483349" y="485754"/>
                  </a:lnTo>
                  <a:lnTo>
                    <a:pt x="483349" y="489801"/>
                  </a:lnTo>
                  <a:lnTo>
                    <a:pt x="505798" y="489801"/>
                  </a:lnTo>
                  <a:lnTo>
                    <a:pt x="524060" y="491008"/>
                  </a:lnTo>
                  <a:lnTo>
                    <a:pt x="541752" y="494877"/>
                  </a:lnTo>
                  <a:lnTo>
                    <a:pt x="558304" y="501781"/>
                  </a:lnTo>
                  <a:lnTo>
                    <a:pt x="573148" y="512093"/>
                  </a:lnTo>
                  <a:lnTo>
                    <a:pt x="624098" y="512093"/>
                  </a:lnTo>
                  <a:lnTo>
                    <a:pt x="624098" y="532331"/>
                  </a:lnTo>
                  <a:lnTo>
                    <a:pt x="55024" y="532331"/>
                  </a:lnTo>
                  <a:lnTo>
                    <a:pt x="58925" y="543222"/>
                  </a:lnTo>
                  <a:lnTo>
                    <a:pt x="61665" y="554312"/>
                  </a:lnTo>
                  <a:lnTo>
                    <a:pt x="63641" y="565028"/>
                  </a:lnTo>
                  <a:lnTo>
                    <a:pt x="65249" y="574798"/>
                  </a:lnTo>
                  <a:lnTo>
                    <a:pt x="511898" y="574798"/>
                  </a:lnTo>
                  <a:lnTo>
                    <a:pt x="520564" y="576574"/>
                  </a:lnTo>
                  <a:lnTo>
                    <a:pt x="527708" y="581391"/>
                  </a:lnTo>
                  <a:lnTo>
                    <a:pt x="532560" y="588485"/>
                  </a:lnTo>
                  <a:lnTo>
                    <a:pt x="534348" y="597091"/>
                  </a:lnTo>
                  <a:lnTo>
                    <a:pt x="532560" y="606847"/>
                  </a:lnTo>
                  <a:lnTo>
                    <a:pt x="527708" y="614533"/>
                  </a:lnTo>
                  <a:lnTo>
                    <a:pt x="520564" y="619569"/>
                  </a:lnTo>
                  <a:lnTo>
                    <a:pt x="511898" y="621376"/>
                  </a:lnTo>
                  <a:lnTo>
                    <a:pt x="63174" y="621376"/>
                  </a:lnTo>
                  <a:lnTo>
                    <a:pt x="61318" y="632303"/>
                  </a:lnTo>
                  <a:lnTo>
                    <a:pt x="58878" y="643411"/>
                  </a:lnTo>
                  <a:lnTo>
                    <a:pt x="56048" y="654134"/>
                  </a:lnTo>
                  <a:lnTo>
                    <a:pt x="53024" y="663906"/>
                  </a:lnTo>
                  <a:lnTo>
                    <a:pt x="177449" y="663906"/>
                  </a:lnTo>
                  <a:lnTo>
                    <a:pt x="177449" y="686906"/>
                  </a:lnTo>
                  <a:lnTo>
                    <a:pt x="265102" y="686906"/>
                  </a:lnTo>
                  <a:lnTo>
                    <a:pt x="267174" y="688191"/>
                  </a:lnTo>
                  <a:lnTo>
                    <a:pt x="562801" y="688191"/>
                  </a:lnTo>
                  <a:lnTo>
                    <a:pt x="546649" y="698122"/>
                  </a:lnTo>
                  <a:lnTo>
                    <a:pt x="503748" y="706371"/>
                  </a:lnTo>
                  <a:close/>
                </a:path>
                <a:path w="624204" h="753744">
                  <a:moveTo>
                    <a:pt x="483349" y="485754"/>
                  </a:moveTo>
                  <a:lnTo>
                    <a:pt x="440549" y="485754"/>
                  </a:lnTo>
                  <a:lnTo>
                    <a:pt x="440549" y="44519"/>
                  </a:lnTo>
                  <a:lnTo>
                    <a:pt x="600418" y="44519"/>
                  </a:lnTo>
                  <a:lnTo>
                    <a:pt x="602248" y="46577"/>
                  </a:lnTo>
                  <a:lnTo>
                    <a:pt x="483349" y="46577"/>
                  </a:lnTo>
                  <a:lnTo>
                    <a:pt x="483349" y="485754"/>
                  </a:lnTo>
                  <a:close/>
                </a:path>
                <a:path w="624204" h="753744">
                  <a:moveTo>
                    <a:pt x="624098" y="512093"/>
                  </a:moveTo>
                  <a:lnTo>
                    <a:pt x="573148" y="512093"/>
                  </a:lnTo>
                  <a:lnTo>
                    <a:pt x="573148" y="115382"/>
                  </a:lnTo>
                  <a:lnTo>
                    <a:pt x="567789" y="88396"/>
                  </a:lnTo>
                  <a:lnTo>
                    <a:pt x="553245" y="66548"/>
                  </a:lnTo>
                  <a:lnTo>
                    <a:pt x="531815" y="51916"/>
                  </a:lnTo>
                  <a:lnTo>
                    <a:pt x="505798" y="46577"/>
                  </a:lnTo>
                  <a:lnTo>
                    <a:pt x="602248" y="46577"/>
                  </a:lnTo>
                  <a:lnTo>
                    <a:pt x="605156" y="49846"/>
                  </a:lnTo>
                  <a:lnTo>
                    <a:pt x="615423" y="68307"/>
                  </a:lnTo>
                  <a:lnTo>
                    <a:pt x="621865" y="89056"/>
                  </a:lnTo>
                  <a:lnTo>
                    <a:pt x="624098" y="111334"/>
                  </a:lnTo>
                  <a:lnTo>
                    <a:pt x="624098" y="512093"/>
                  </a:lnTo>
                  <a:close/>
                </a:path>
                <a:path w="624204" h="753744">
                  <a:moveTo>
                    <a:pt x="592751" y="663906"/>
                  </a:moveTo>
                  <a:lnTo>
                    <a:pt x="503748" y="663906"/>
                  </a:lnTo>
                  <a:lnTo>
                    <a:pt x="530388" y="659158"/>
                  </a:lnTo>
                  <a:lnTo>
                    <a:pt x="553211" y="645676"/>
                  </a:lnTo>
                  <a:lnTo>
                    <a:pt x="569153" y="624606"/>
                  </a:lnTo>
                  <a:lnTo>
                    <a:pt x="575148" y="597091"/>
                  </a:lnTo>
                  <a:lnTo>
                    <a:pt x="569822" y="571604"/>
                  </a:lnTo>
                  <a:lnTo>
                    <a:pt x="555508" y="551051"/>
                  </a:lnTo>
                  <a:lnTo>
                    <a:pt x="534701" y="537327"/>
                  </a:lnTo>
                  <a:lnTo>
                    <a:pt x="509898" y="532331"/>
                  </a:lnTo>
                  <a:lnTo>
                    <a:pt x="624098" y="532331"/>
                  </a:lnTo>
                  <a:lnTo>
                    <a:pt x="624098" y="597091"/>
                  </a:lnTo>
                  <a:lnTo>
                    <a:pt x="611038" y="640646"/>
                  </a:lnTo>
                  <a:lnTo>
                    <a:pt x="592751" y="663906"/>
                  </a:lnTo>
                  <a:close/>
                </a:path>
                <a:path w="624204" h="753744">
                  <a:moveTo>
                    <a:pt x="177449" y="663906"/>
                  </a:moveTo>
                  <a:lnTo>
                    <a:pt x="132524" y="663906"/>
                  </a:lnTo>
                  <a:lnTo>
                    <a:pt x="132524" y="621376"/>
                  </a:lnTo>
                  <a:lnTo>
                    <a:pt x="177449" y="621376"/>
                  </a:lnTo>
                  <a:lnTo>
                    <a:pt x="177449" y="663906"/>
                  </a:lnTo>
                  <a:close/>
                </a:path>
                <a:path w="624204" h="753744">
                  <a:moveTo>
                    <a:pt x="562801" y="688191"/>
                  </a:moveTo>
                  <a:lnTo>
                    <a:pt x="267174" y="688191"/>
                  </a:lnTo>
                  <a:lnTo>
                    <a:pt x="267174" y="621376"/>
                  </a:lnTo>
                  <a:lnTo>
                    <a:pt x="312049" y="621376"/>
                  </a:lnTo>
                  <a:lnTo>
                    <a:pt x="312049" y="663906"/>
                  </a:lnTo>
                  <a:lnTo>
                    <a:pt x="592751" y="663906"/>
                  </a:lnTo>
                  <a:lnTo>
                    <a:pt x="583817" y="675268"/>
                  </a:lnTo>
                  <a:lnTo>
                    <a:pt x="562801" y="688191"/>
                  </a:lnTo>
                  <a:close/>
                </a:path>
                <a:path w="624204" h="753744">
                  <a:moveTo>
                    <a:pt x="265102" y="686906"/>
                  </a:moveTo>
                  <a:lnTo>
                    <a:pt x="177449" y="686906"/>
                  </a:lnTo>
                  <a:lnTo>
                    <a:pt x="207999" y="667953"/>
                  </a:lnTo>
                  <a:lnTo>
                    <a:pt x="210074" y="665896"/>
                  </a:lnTo>
                  <a:lnTo>
                    <a:pt x="228399" y="665896"/>
                  </a:lnTo>
                  <a:lnTo>
                    <a:pt x="234549" y="667953"/>
                  </a:lnTo>
                  <a:lnTo>
                    <a:pt x="265102" y="686906"/>
                  </a:lnTo>
                  <a:close/>
                </a:path>
                <a:path w="624204" h="753744">
                  <a:moveTo>
                    <a:pt x="159574" y="753463"/>
                  </a:moveTo>
                  <a:lnTo>
                    <a:pt x="152449" y="753463"/>
                  </a:lnTo>
                  <a:lnTo>
                    <a:pt x="148824" y="751921"/>
                  </a:lnTo>
                  <a:lnTo>
                    <a:pt x="144749" y="748901"/>
                  </a:lnTo>
                  <a:lnTo>
                    <a:pt x="136599" y="744853"/>
                  </a:lnTo>
                  <a:lnTo>
                    <a:pt x="132524" y="738751"/>
                  </a:lnTo>
                  <a:lnTo>
                    <a:pt x="132524" y="706371"/>
                  </a:lnTo>
                  <a:lnTo>
                    <a:pt x="309974" y="706371"/>
                  </a:lnTo>
                  <a:lnTo>
                    <a:pt x="309974" y="714466"/>
                  </a:lnTo>
                  <a:lnTo>
                    <a:pt x="220249" y="714466"/>
                  </a:lnTo>
                  <a:lnTo>
                    <a:pt x="167224" y="748901"/>
                  </a:lnTo>
                  <a:lnTo>
                    <a:pt x="163149" y="751921"/>
                  </a:lnTo>
                  <a:lnTo>
                    <a:pt x="159574" y="753463"/>
                  </a:lnTo>
                  <a:close/>
                </a:path>
                <a:path w="624204" h="753744">
                  <a:moveTo>
                    <a:pt x="290424" y="752691"/>
                  </a:moveTo>
                  <a:lnTo>
                    <a:pt x="282649" y="752691"/>
                  </a:lnTo>
                  <a:lnTo>
                    <a:pt x="278699" y="751086"/>
                  </a:lnTo>
                  <a:lnTo>
                    <a:pt x="275324" y="748901"/>
                  </a:lnTo>
                  <a:lnTo>
                    <a:pt x="220249" y="714466"/>
                  </a:lnTo>
                  <a:lnTo>
                    <a:pt x="309974" y="714466"/>
                  </a:lnTo>
                  <a:lnTo>
                    <a:pt x="309974" y="736758"/>
                  </a:lnTo>
                  <a:lnTo>
                    <a:pt x="305899" y="744853"/>
                  </a:lnTo>
                  <a:lnTo>
                    <a:pt x="297724" y="748901"/>
                  </a:lnTo>
                  <a:lnTo>
                    <a:pt x="294049" y="751601"/>
                  </a:lnTo>
                  <a:lnTo>
                    <a:pt x="290424" y="752691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78284" y="577706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5" h="307975">
                  <a:moveTo>
                    <a:pt x="287574" y="307669"/>
                  </a:moveTo>
                  <a:lnTo>
                    <a:pt x="22399" y="307669"/>
                  </a:lnTo>
                  <a:lnTo>
                    <a:pt x="13732" y="305893"/>
                  </a:lnTo>
                  <a:lnTo>
                    <a:pt x="6606" y="301076"/>
                  </a:lnTo>
                  <a:lnTo>
                    <a:pt x="1777" y="293982"/>
                  </a:lnTo>
                  <a:lnTo>
                    <a:pt x="0" y="285376"/>
                  </a:lnTo>
                  <a:lnTo>
                    <a:pt x="6562" y="241355"/>
                  </a:lnTo>
                  <a:lnTo>
                    <a:pt x="24978" y="201881"/>
                  </a:lnTo>
                  <a:lnTo>
                    <a:pt x="53335" y="169238"/>
                  </a:lnTo>
                  <a:lnTo>
                    <a:pt x="89724" y="145707"/>
                  </a:lnTo>
                  <a:lnTo>
                    <a:pt x="79013" y="133705"/>
                  </a:lnTo>
                  <a:lnTo>
                    <a:pt x="71365" y="119415"/>
                  </a:lnTo>
                  <a:lnTo>
                    <a:pt x="66778" y="103606"/>
                  </a:lnTo>
                  <a:lnTo>
                    <a:pt x="65249" y="87052"/>
                  </a:lnTo>
                  <a:lnTo>
                    <a:pt x="72389" y="52933"/>
                  </a:lnTo>
                  <a:lnTo>
                    <a:pt x="91765" y="25289"/>
                  </a:lnTo>
                  <a:lnTo>
                    <a:pt x="120314" y="6762"/>
                  </a:lnTo>
                  <a:lnTo>
                    <a:pt x="154974" y="0"/>
                  </a:lnTo>
                  <a:lnTo>
                    <a:pt x="189648" y="6762"/>
                  </a:lnTo>
                  <a:lnTo>
                    <a:pt x="218205" y="25289"/>
                  </a:lnTo>
                  <a:lnTo>
                    <a:pt x="231688" y="44522"/>
                  </a:lnTo>
                  <a:lnTo>
                    <a:pt x="159074" y="44522"/>
                  </a:lnTo>
                  <a:lnTo>
                    <a:pt x="140883" y="48032"/>
                  </a:lnTo>
                  <a:lnTo>
                    <a:pt x="126699" y="57427"/>
                  </a:lnTo>
                  <a:lnTo>
                    <a:pt x="117484" y="71002"/>
                  </a:lnTo>
                  <a:lnTo>
                    <a:pt x="114199" y="87052"/>
                  </a:lnTo>
                  <a:lnTo>
                    <a:pt x="117769" y="105093"/>
                  </a:lnTo>
                  <a:lnTo>
                    <a:pt x="127459" y="119166"/>
                  </a:lnTo>
                  <a:lnTo>
                    <a:pt x="141737" y="128313"/>
                  </a:lnTo>
                  <a:lnTo>
                    <a:pt x="159074" y="131574"/>
                  </a:lnTo>
                  <a:lnTo>
                    <a:pt x="161124" y="131702"/>
                  </a:lnTo>
                  <a:lnTo>
                    <a:pt x="232993" y="131702"/>
                  </a:lnTo>
                  <a:lnTo>
                    <a:pt x="231825" y="133995"/>
                  </a:lnTo>
                  <a:lnTo>
                    <a:pt x="222324" y="145707"/>
                  </a:lnTo>
                  <a:lnTo>
                    <a:pt x="258386" y="169238"/>
                  </a:lnTo>
                  <a:lnTo>
                    <a:pt x="264197" y="176094"/>
                  </a:lnTo>
                  <a:lnTo>
                    <a:pt x="154974" y="176094"/>
                  </a:lnTo>
                  <a:lnTo>
                    <a:pt x="117162" y="182888"/>
                  </a:lnTo>
                  <a:lnTo>
                    <a:pt x="84884" y="201632"/>
                  </a:lnTo>
                  <a:lnTo>
                    <a:pt x="60626" y="229868"/>
                  </a:lnTo>
                  <a:lnTo>
                    <a:pt x="46874" y="265139"/>
                  </a:lnTo>
                  <a:lnTo>
                    <a:pt x="307151" y="265139"/>
                  </a:lnTo>
                  <a:lnTo>
                    <a:pt x="310024" y="285376"/>
                  </a:lnTo>
                  <a:lnTo>
                    <a:pt x="309381" y="293982"/>
                  </a:lnTo>
                  <a:lnTo>
                    <a:pt x="304921" y="301076"/>
                  </a:lnTo>
                  <a:lnTo>
                    <a:pt x="297399" y="305893"/>
                  </a:lnTo>
                  <a:lnTo>
                    <a:pt x="287574" y="307669"/>
                  </a:lnTo>
                  <a:close/>
                </a:path>
                <a:path w="310515" h="307975">
                  <a:moveTo>
                    <a:pt x="232993" y="131702"/>
                  </a:moveTo>
                  <a:lnTo>
                    <a:pt x="162174" y="131702"/>
                  </a:lnTo>
                  <a:lnTo>
                    <a:pt x="177318" y="128249"/>
                  </a:lnTo>
                  <a:lnTo>
                    <a:pt x="189990" y="118772"/>
                  </a:lnTo>
                  <a:lnTo>
                    <a:pt x="198691" y="104598"/>
                  </a:lnTo>
                  <a:lnTo>
                    <a:pt x="201924" y="87052"/>
                  </a:lnTo>
                  <a:lnTo>
                    <a:pt x="198386" y="70134"/>
                  </a:lnTo>
                  <a:lnTo>
                    <a:pt x="188918" y="56656"/>
                  </a:lnTo>
                  <a:lnTo>
                    <a:pt x="175241" y="47743"/>
                  </a:lnTo>
                  <a:lnTo>
                    <a:pt x="159074" y="44522"/>
                  </a:lnTo>
                  <a:lnTo>
                    <a:pt x="231688" y="44522"/>
                  </a:lnTo>
                  <a:lnTo>
                    <a:pt x="237584" y="52933"/>
                  </a:lnTo>
                  <a:lnTo>
                    <a:pt x="244724" y="87052"/>
                  </a:lnTo>
                  <a:lnTo>
                    <a:pt x="243299" y="103606"/>
                  </a:lnTo>
                  <a:lnTo>
                    <a:pt x="243190" y="104598"/>
                  </a:lnTo>
                  <a:lnTo>
                    <a:pt x="238858" y="120186"/>
                  </a:lnTo>
                  <a:lnTo>
                    <a:pt x="232993" y="131702"/>
                  </a:lnTo>
                  <a:close/>
                </a:path>
                <a:path w="310515" h="307975">
                  <a:moveTo>
                    <a:pt x="307151" y="265139"/>
                  </a:moveTo>
                  <a:lnTo>
                    <a:pt x="263099" y="265139"/>
                  </a:lnTo>
                  <a:lnTo>
                    <a:pt x="250515" y="229868"/>
                  </a:lnTo>
                  <a:lnTo>
                    <a:pt x="226643" y="201632"/>
                  </a:lnTo>
                  <a:lnTo>
                    <a:pt x="193968" y="182888"/>
                  </a:lnTo>
                  <a:lnTo>
                    <a:pt x="154974" y="176094"/>
                  </a:lnTo>
                  <a:lnTo>
                    <a:pt x="264197" y="176094"/>
                  </a:lnTo>
                  <a:lnTo>
                    <a:pt x="286049" y="201881"/>
                  </a:lnTo>
                  <a:lnTo>
                    <a:pt x="303774" y="241355"/>
                  </a:lnTo>
                  <a:lnTo>
                    <a:pt x="307151" y="265139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92634" y="1528696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4">
                  <a:moveTo>
                    <a:pt x="503748" y="706371"/>
                  </a:moveTo>
                  <a:lnTo>
                    <a:pt x="14249" y="706371"/>
                  </a:lnTo>
                  <a:lnTo>
                    <a:pt x="6074" y="702323"/>
                  </a:lnTo>
                  <a:lnTo>
                    <a:pt x="4074" y="696286"/>
                  </a:lnTo>
                  <a:lnTo>
                    <a:pt x="0" y="688191"/>
                  </a:lnTo>
                  <a:lnTo>
                    <a:pt x="0" y="682086"/>
                  </a:lnTo>
                  <a:lnTo>
                    <a:pt x="4074" y="676048"/>
                  </a:lnTo>
                  <a:lnTo>
                    <a:pt x="18967" y="638288"/>
                  </a:lnTo>
                  <a:lnTo>
                    <a:pt x="23931" y="598841"/>
                  </a:lnTo>
                  <a:lnTo>
                    <a:pt x="18967" y="559033"/>
                  </a:lnTo>
                  <a:lnTo>
                    <a:pt x="4074" y="520188"/>
                  </a:lnTo>
                  <a:lnTo>
                    <a:pt x="1999" y="516141"/>
                  </a:lnTo>
                  <a:lnTo>
                    <a:pt x="2054" y="66548"/>
                  </a:lnTo>
                  <a:lnTo>
                    <a:pt x="7326" y="41007"/>
                  </a:lnTo>
                  <a:lnTo>
                    <a:pt x="21640" y="19747"/>
                  </a:lnTo>
                  <a:lnTo>
                    <a:pt x="42447" y="5317"/>
                  </a:lnTo>
                  <a:lnTo>
                    <a:pt x="67249" y="0"/>
                  </a:lnTo>
                  <a:lnTo>
                    <a:pt x="511898" y="0"/>
                  </a:lnTo>
                  <a:lnTo>
                    <a:pt x="555517" y="9628"/>
                  </a:lnTo>
                  <a:lnTo>
                    <a:pt x="591448" y="34434"/>
                  </a:lnTo>
                  <a:lnTo>
                    <a:pt x="600418" y="44519"/>
                  </a:lnTo>
                  <a:lnTo>
                    <a:pt x="63174" y="44519"/>
                  </a:lnTo>
                  <a:lnTo>
                    <a:pt x="55709" y="47443"/>
                  </a:lnTo>
                  <a:lnTo>
                    <a:pt x="49181" y="52631"/>
                  </a:lnTo>
                  <a:lnTo>
                    <a:pt x="44556" y="59337"/>
                  </a:lnTo>
                  <a:lnTo>
                    <a:pt x="42862" y="66548"/>
                  </a:lnTo>
                  <a:lnTo>
                    <a:pt x="42799" y="485754"/>
                  </a:lnTo>
                  <a:lnTo>
                    <a:pt x="483349" y="485754"/>
                  </a:lnTo>
                  <a:lnTo>
                    <a:pt x="483349" y="489801"/>
                  </a:lnTo>
                  <a:lnTo>
                    <a:pt x="505798" y="489801"/>
                  </a:lnTo>
                  <a:lnTo>
                    <a:pt x="524060" y="491008"/>
                  </a:lnTo>
                  <a:lnTo>
                    <a:pt x="541752" y="494877"/>
                  </a:lnTo>
                  <a:lnTo>
                    <a:pt x="558304" y="501781"/>
                  </a:lnTo>
                  <a:lnTo>
                    <a:pt x="573148" y="512093"/>
                  </a:lnTo>
                  <a:lnTo>
                    <a:pt x="624098" y="512093"/>
                  </a:lnTo>
                  <a:lnTo>
                    <a:pt x="624098" y="532331"/>
                  </a:lnTo>
                  <a:lnTo>
                    <a:pt x="55024" y="532331"/>
                  </a:lnTo>
                  <a:lnTo>
                    <a:pt x="58925" y="543222"/>
                  </a:lnTo>
                  <a:lnTo>
                    <a:pt x="61665" y="554312"/>
                  </a:lnTo>
                  <a:lnTo>
                    <a:pt x="63641" y="565028"/>
                  </a:lnTo>
                  <a:lnTo>
                    <a:pt x="65249" y="574798"/>
                  </a:lnTo>
                  <a:lnTo>
                    <a:pt x="511898" y="574798"/>
                  </a:lnTo>
                  <a:lnTo>
                    <a:pt x="520564" y="576574"/>
                  </a:lnTo>
                  <a:lnTo>
                    <a:pt x="527708" y="581391"/>
                  </a:lnTo>
                  <a:lnTo>
                    <a:pt x="532560" y="588485"/>
                  </a:lnTo>
                  <a:lnTo>
                    <a:pt x="534348" y="597091"/>
                  </a:lnTo>
                  <a:lnTo>
                    <a:pt x="532560" y="606849"/>
                  </a:lnTo>
                  <a:lnTo>
                    <a:pt x="527708" y="614534"/>
                  </a:lnTo>
                  <a:lnTo>
                    <a:pt x="520564" y="619569"/>
                  </a:lnTo>
                  <a:lnTo>
                    <a:pt x="511898" y="621376"/>
                  </a:lnTo>
                  <a:lnTo>
                    <a:pt x="63174" y="621376"/>
                  </a:lnTo>
                  <a:lnTo>
                    <a:pt x="61318" y="632303"/>
                  </a:lnTo>
                  <a:lnTo>
                    <a:pt x="58878" y="643411"/>
                  </a:lnTo>
                  <a:lnTo>
                    <a:pt x="56048" y="654134"/>
                  </a:lnTo>
                  <a:lnTo>
                    <a:pt x="53024" y="663906"/>
                  </a:lnTo>
                  <a:lnTo>
                    <a:pt x="177449" y="663906"/>
                  </a:lnTo>
                  <a:lnTo>
                    <a:pt x="177449" y="686906"/>
                  </a:lnTo>
                  <a:lnTo>
                    <a:pt x="265102" y="686906"/>
                  </a:lnTo>
                  <a:lnTo>
                    <a:pt x="267174" y="688191"/>
                  </a:lnTo>
                  <a:lnTo>
                    <a:pt x="562801" y="688191"/>
                  </a:lnTo>
                  <a:lnTo>
                    <a:pt x="546649" y="698122"/>
                  </a:lnTo>
                  <a:lnTo>
                    <a:pt x="503748" y="706371"/>
                  </a:lnTo>
                  <a:close/>
                </a:path>
                <a:path w="624204" h="753744">
                  <a:moveTo>
                    <a:pt x="483349" y="485754"/>
                  </a:moveTo>
                  <a:lnTo>
                    <a:pt x="440549" y="485754"/>
                  </a:lnTo>
                  <a:lnTo>
                    <a:pt x="440549" y="44519"/>
                  </a:lnTo>
                  <a:lnTo>
                    <a:pt x="600418" y="44519"/>
                  </a:lnTo>
                  <a:lnTo>
                    <a:pt x="602248" y="46577"/>
                  </a:lnTo>
                  <a:lnTo>
                    <a:pt x="483349" y="46577"/>
                  </a:lnTo>
                  <a:lnTo>
                    <a:pt x="483349" y="485754"/>
                  </a:lnTo>
                  <a:close/>
                </a:path>
                <a:path w="624204" h="753744">
                  <a:moveTo>
                    <a:pt x="624098" y="512093"/>
                  </a:moveTo>
                  <a:lnTo>
                    <a:pt x="573148" y="512093"/>
                  </a:lnTo>
                  <a:lnTo>
                    <a:pt x="573148" y="115382"/>
                  </a:lnTo>
                  <a:lnTo>
                    <a:pt x="567789" y="88396"/>
                  </a:lnTo>
                  <a:lnTo>
                    <a:pt x="553245" y="66548"/>
                  </a:lnTo>
                  <a:lnTo>
                    <a:pt x="531815" y="51916"/>
                  </a:lnTo>
                  <a:lnTo>
                    <a:pt x="505798" y="46577"/>
                  </a:lnTo>
                  <a:lnTo>
                    <a:pt x="602248" y="46577"/>
                  </a:lnTo>
                  <a:lnTo>
                    <a:pt x="605156" y="49846"/>
                  </a:lnTo>
                  <a:lnTo>
                    <a:pt x="615423" y="68307"/>
                  </a:lnTo>
                  <a:lnTo>
                    <a:pt x="621865" y="89056"/>
                  </a:lnTo>
                  <a:lnTo>
                    <a:pt x="624098" y="111334"/>
                  </a:lnTo>
                  <a:lnTo>
                    <a:pt x="624098" y="512093"/>
                  </a:lnTo>
                  <a:close/>
                </a:path>
                <a:path w="624204" h="753744">
                  <a:moveTo>
                    <a:pt x="592751" y="663906"/>
                  </a:moveTo>
                  <a:lnTo>
                    <a:pt x="503748" y="663906"/>
                  </a:lnTo>
                  <a:lnTo>
                    <a:pt x="530388" y="659158"/>
                  </a:lnTo>
                  <a:lnTo>
                    <a:pt x="553211" y="645676"/>
                  </a:lnTo>
                  <a:lnTo>
                    <a:pt x="569153" y="624606"/>
                  </a:lnTo>
                  <a:lnTo>
                    <a:pt x="575148" y="597091"/>
                  </a:lnTo>
                  <a:lnTo>
                    <a:pt x="569822" y="571604"/>
                  </a:lnTo>
                  <a:lnTo>
                    <a:pt x="555508" y="551051"/>
                  </a:lnTo>
                  <a:lnTo>
                    <a:pt x="534701" y="537327"/>
                  </a:lnTo>
                  <a:lnTo>
                    <a:pt x="509898" y="532331"/>
                  </a:lnTo>
                  <a:lnTo>
                    <a:pt x="624098" y="532331"/>
                  </a:lnTo>
                  <a:lnTo>
                    <a:pt x="624098" y="597091"/>
                  </a:lnTo>
                  <a:lnTo>
                    <a:pt x="611038" y="640646"/>
                  </a:lnTo>
                  <a:lnTo>
                    <a:pt x="592751" y="663906"/>
                  </a:lnTo>
                  <a:close/>
                </a:path>
                <a:path w="624204" h="753744">
                  <a:moveTo>
                    <a:pt x="177449" y="663906"/>
                  </a:moveTo>
                  <a:lnTo>
                    <a:pt x="132524" y="663906"/>
                  </a:lnTo>
                  <a:lnTo>
                    <a:pt x="132524" y="621376"/>
                  </a:lnTo>
                  <a:lnTo>
                    <a:pt x="177449" y="621376"/>
                  </a:lnTo>
                  <a:lnTo>
                    <a:pt x="177449" y="663906"/>
                  </a:lnTo>
                  <a:close/>
                </a:path>
                <a:path w="624204" h="753744">
                  <a:moveTo>
                    <a:pt x="562801" y="688191"/>
                  </a:moveTo>
                  <a:lnTo>
                    <a:pt x="267174" y="688191"/>
                  </a:lnTo>
                  <a:lnTo>
                    <a:pt x="267174" y="621376"/>
                  </a:lnTo>
                  <a:lnTo>
                    <a:pt x="312049" y="621376"/>
                  </a:lnTo>
                  <a:lnTo>
                    <a:pt x="312049" y="663906"/>
                  </a:lnTo>
                  <a:lnTo>
                    <a:pt x="592751" y="663906"/>
                  </a:lnTo>
                  <a:lnTo>
                    <a:pt x="583817" y="675268"/>
                  </a:lnTo>
                  <a:lnTo>
                    <a:pt x="562801" y="688191"/>
                  </a:lnTo>
                  <a:close/>
                </a:path>
                <a:path w="624204" h="753744">
                  <a:moveTo>
                    <a:pt x="265102" y="686906"/>
                  </a:moveTo>
                  <a:lnTo>
                    <a:pt x="177449" y="686906"/>
                  </a:lnTo>
                  <a:lnTo>
                    <a:pt x="207999" y="667953"/>
                  </a:lnTo>
                  <a:lnTo>
                    <a:pt x="210074" y="665896"/>
                  </a:lnTo>
                  <a:lnTo>
                    <a:pt x="228399" y="665896"/>
                  </a:lnTo>
                  <a:lnTo>
                    <a:pt x="234549" y="667953"/>
                  </a:lnTo>
                  <a:lnTo>
                    <a:pt x="265102" y="686906"/>
                  </a:lnTo>
                  <a:close/>
                </a:path>
                <a:path w="624204" h="753744">
                  <a:moveTo>
                    <a:pt x="159574" y="753463"/>
                  </a:moveTo>
                  <a:lnTo>
                    <a:pt x="152449" y="753463"/>
                  </a:lnTo>
                  <a:lnTo>
                    <a:pt x="148824" y="751921"/>
                  </a:lnTo>
                  <a:lnTo>
                    <a:pt x="144749" y="748901"/>
                  </a:lnTo>
                  <a:lnTo>
                    <a:pt x="136599" y="744853"/>
                  </a:lnTo>
                  <a:lnTo>
                    <a:pt x="132524" y="738751"/>
                  </a:lnTo>
                  <a:lnTo>
                    <a:pt x="132524" y="706371"/>
                  </a:lnTo>
                  <a:lnTo>
                    <a:pt x="309974" y="706371"/>
                  </a:lnTo>
                  <a:lnTo>
                    <a:pt x="309974" y="714466"/>
                  </a:lnTo>
                  <a:lnTo>
                    <a:pt x="220249" y="714466"/>
                  </a:lnTo>
                  <a:lnTo>
                    <a:pt x="167224" y="748901"/>
                  </a:lnTo>
                  <a:lnTo>
                    <a:pt x="163149" y="751921"/>
                  </a:lnTo>
                  <a:lnTo>
                    <a:pt x="159574" y="753463"/>
                  </a:lnTo>
                  <a:close/>
                </a:path>
                <a:path w="624204" h="753744">
                  <a:moveTo>
                    <a:pt x="290424" y="752691"/>
                  </a:moveTo>
                  <a:lnTo>
                    <a:pt x="282649" y="752691"/>
                  </a:lnTo>
                  <a:lnTo>
                    <a:pt x="278699" y="751086"/>
                  </a:lnTo>
                  <a:lnTo>
                    <a:pt x="275324" y="748901"/>
                  </a:lnTo>
                  <a:lnTo>
                    <a:pt x="220249" y="714466"/>
                  </a:lnTo>
                  <a:lnTo>
                    <a:pt x="309974" y="714466"/>
                  </a:lnTo>
                  <a:lnTo>
                    <a:pt x="309974" y="736758"/>
                  </a:lnTo>
                  <a:lnTo>
                    <a:pt x="305899" y="744853"/>
                  </a:lnTo>
                  <a:lnTo>
                    <a:pt x="297724" y="748901"/>
                  </a:lnTo>
                  <a:lnTo>
                    <a:pt x="294049" y="751601"/>
                  </a:lnTo>
                  <a:lnTo>
                    <a:pt x="290424" y="752691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78284" y="1664316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5" h="307975">
                  <a:moveTo>
                    <a:pt x="287574" y="307669"/>
                  </a:moveTo>
                  <a:lnTo>
                    <a:pt x="22399" y="307669"/>
                  </a:lnTo>
                  <a:lnTo>
                    <a:pt x="13732" y="305893"/>
                  </a:lnTo>
                  <a:lnTo>
                    <a:pt x="6606" y="301076"/>
                  </a:lnTo>
                  <a:lnTo>
                    <a:pt x="1777" y="293982"/>
                  </a:lnTo>
                  <a:lnTo>
                    <a:pt x="0" y="285376"/>
                  </a:lnTo>
                  <a:lnTo>
                    <a:pt x="6562" y="241355"/>
                  </a:lnTo>
                  <a:lnTo>
                    <a:pt x="24978" y="201881"/>
                  </a:lnTo>
                  <a:lnTo>
                    <a:pt x="53335" y="169238"/>
                  </a:lnTo>
                  <a:lnTo>
                    <a:pt x="89724" y="145707"/>
                  </a:lnTo>
                  <a:lnTo>
                    <a:pt x="79013" y="133705"/>
                  </a:lnTo>
                  <a:lnTo>
                    <a:pt x="71365" y="119415"/>
                  </a:lnTo>
                  <a:lnTo>
                    <a:pt x="66778" y="103606"/>
                  </a:lnTo>
                  <a:lnTo>
                    <a:pt x="65249" y="87052"/>
                  </a:lnTo>
                  <a:lnTo>
                    <a:pt x="72389" y="52933"/>
                  </a:lnTo>
                  <a:lnTo>
                    <a:pt x="91765" y="25289"/>
                  </a:lnTo>
                  <a:lnTo>
                    <a:pt x="120314" y="6762"/>
                  </a:lnTo>
                  <a:lnTo>
                    <a:pt x="154974" y="0"/>
                  </a:lnTo>
                  <a:lnTo>
                    <a:pt x="189648" y="6762"/>
                  </a:lnTo>
                  <a:lnTo>
                    <a:pt x="218205" y="25289"/>
                  </a:lnTo>
                  <a:lnTo>
                    <a:pt x="231688" y="44522"/>
                  </a:lnTo>
                  <a:lnTo>
                    <a:pt x="159074" y="44522"/>
                  </a:lnTo>
                  <a:lnTo>
                    <a:pt x="140883" y="48032"/>
                  </a:lnTo>
                  <a:lnTo>
                    <a:pt x="126699" y="57427"/>
                  </a:lnTo>
                  <a:lnTo>
                    <a:pt x="117484" y="71002"/>
                  </a:lnTo>
                  <a:lnTo>
                    <a:pt x="114199" y="87052"/>
                  </a:lnTo>
                  <a:lnTo>
                    <a:pt x="117769" y="105093"/>
                  </a:lnTo>
                  <a:lnTo>
                    <a:pt x="127459" y="119166"/>
                  </a:lnTo>
                  <a:lnTo>
                    <a:pt x="141737" y="128313"/>
                  </a:lnTo>
                  <a:lnTo>
                    <a:pt x="159074" y="131574"/>
                  </a:lnTo>
                  <a:lnTo>
                    <a:pt x="161124" y="131702"/>
                  </a:lnTo>
                  <a:lnTo>
                    <a:pt x="232993" y="131702"/>
                  </a:lnTo>
                  <a:lnTo>
                    <a:pt x="231825" y="133995"/>
                  </a:lnTo>
                  <a:lnTo>
                    <a:pt x="222324" y="145707"/>
                  </a:lnTo>
                  <a:lnTo>
                    <a:pt x="258386" y="169238"/>
                  </a:lnTo>
                  <a:lnTo>
                    <a:pt x="264197" y="176094"/>
                  </a:lnTo>
                  <a:lnTo>
                    <a:pt x="154974" y="176094"/>
                  </a:lnTo>
                  <a:lnTo>
                    <a:pt x="117162" y="182888"/>
                  </a:lnTo>
                  <a:lnTo>
                    <a:pt x="84884" y="201632"/>
                  </a:lnTo>
                  <a:lnTo>
                    <a:pt x="60626" y="229868"/>
                  </a:lnTo>
                  <a:lnTo>
                    <a:pt x="46874" y="265139"/>
                  </a:lnTo>
                  <a:lnTo>
                    <a:pt x="307151" y="265139"/>
                  </a:lnTo>
                  <a:lnTo>
                    <a:pt x="310024" y="285376"/>
                  </a:lnTo>
                  <a:lnTo>
                    <a:pt x="309381" y="293982"/>
                  </a:lnTo>
                  <a:lnTo>
                    <a:pt x="304921" y="301076"/>
                  </a:lnTo>
                  <a:lnTo>
                    <a:pt x="297399" y="305893"/>
                  </a:lnTo>
                  <a:lnTo>
                    <a:pt x="287574" y="307669"/>
                  </a:lnTo>
                  <a:close/>
                </a:path>
                <a:path w="310515" h="307975">
                  <a:moveTo>
                    <a:pt x="232993" y="131702"/>
                  </a:moveTo>
                  <a:lnTo>
                    <a:pt x="162174" y="131702"/>
                  </a:lnTo>
                  <a:lnTo>
                    <a:pt x="177318" y="128249"/>
                  </a:lnTo>
                  <a:lnTo>
                    <a:pt x="189990" y="118772"/>
                  </a:lnTo>
                  <a:lnTo>
                    <a:pt x="198691" y="104598"/>
                  </a:lnTo>
                  <a:lnTo>
                    <a:pt x="201924" y="87052"/>
                  </a:lnTo>
                  <a:lnTo>
                    <a:pt x="198386" y="70134"/>
                  </a:lnTo>
                  <a:lnTo>
                    <a:pt x="188918" y="56656"/>
                  </a:lnTo>
                  <a:lnTo>
                    <a:pt x="175241" y="47743"/>
                  </a:lnTo>
                  <a:lnTo>
                    <a:pt x="159074" y="44522"/>
                  </a:lnTo>
                  <a:lnTo>
                    <a:pt x="231688" y="44522"/>
                  </a:lnTo>
                  <a:lnTo>
                    <a:pt x="237584" y="52933"/>
                  </a:lnTo>
                  <a:lnTo>
                    <a:pt x="244724" y="87052"/>
                  </a:lnTo>
                  <a:lnTo>
                    <a:pt x="243299" y="103606"/>
                  </a:lnTo>
                  <a:lnTo>
                    <a:pt x="243190" y="104598"/>
                  </a:lnTo>
                  <a:lnTo>
                    <a:pt x="238858" y="120186"/>
                  </a:lnTo>
                  <a:lnTo>
                    <a:pt x="232993" y="131702"/>
                  </a:lnTo>
                  <a:close/>
                </a:path>
                <a:path w="310515" h="307975">
                  <a:moveTo>
                    <a:pt x="307151" y="265139"/>
                  </a:moveTo>
                  <a:lnTo>
                    <a:pt x="263099" y="265139"/>
                  </a:lnTo>
                  <a:lnTo>
                    <a:pt x="250515" y="229868"/>
                  </a:lnTo>
                  <a:lnTo>
                    <a:pt x="226643" y="201632"/>
                  </a:lnTo>
                  <a:lnTo>
                    <a:pt x="193968" y="182888"/>
                  </a:lnTo>
                  <a:lnTo>
                    <a:pt x="154974" y="176094"/>
                  </a:lnTo>
                  <a:lnTo>
                    <a:pt x="264197" y="176094"/>
                  </a:lnTo>
                  <a:lnTo>
                    <a:pt x="286049" y="201881"/>
                  </a:lnTo>
                  <a:lnTo>
                    <a:pt x="303774" y="241355"/>
                  </a:lnTo>
                  <a:lnTo>
                    <a:pt x="307151" y="265139"/>
                  </a:lnTo>
                  <a:close/>
                </a:path>
              </a:pathLst>
            </a:custGeom>
            <a:solidFill>
              <a:srgbClr val="FBB1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92634" y="2615294"/>
              <a:ext cx="624205" cy="753745"/>
            </a:xfrm>
            <a:custGeom>
              <a:avLst/>
              <a:gdLst/>
              <a:ahLst/>
              <a:cxnLst/>
              <a:rect l="l" t="t" r="r" b="b"/>
              <a:pathLst>
                <a:path w="624204" h="753745">
                  <a:moveTo>
                    <a:pt x="503748" y="706373"/>
                  </a:moveTo>
                  <a:lnTo>
                    <a:pt x="14249" y="706373"/>
                  </a:lnTo>
                  <a:lnTo>
                    <a:pt x="6074" y="702348"/>
                  </a:lnTo>
                  <a:lnTo>
                    <a:pt x="4074" y="696298"/>
                  </a:lnTo>
                  <a:lnTo>
                    <a:pt x="0" y="688198"/>
                  </a:lnTo>
                  <a:lnTo>
                    <a:pt x="0" y="682098"/>
                  </a:lnTo>
                  <a:lnTo>
                    <a:pt x="4074" y="676048"/>
                  </a:lnTo>
                  <a:lnTo>
                    <a:pt x="18967" y="638295"/>
                  </a:lnTo>
                  <a:lnTo>
                    <a:pt x="23931" y="598855"/>
                  </a:lnTo>
                  <a:lnTo>
                    <a:pt x="18967" y="559048"/>
                  </a:lnTo>
                  <a:lnTo>
                    <a:pt x="4074" y="520198"/>
                  </a:lnTo>
                  <a:lnTo>
                    <a:pt x="1999" y="516148"/>
                  </a:lnTo>
                  <a:lnTo>
                    <a:pt x="2052" y="66571"/>
                  </a:lnTo>
                  <a:lnTo>
                    <a:pt x="7326" y="41016"/>
                  </a:lnTo>
                  <a:lnTo>
                    <a:pt x="21640" y="19753"/>
                  </a:lnTo>
                  <a:lnTo>
                    <a:pt x="42447" y="5319"/>
                  </a:lnTo>
                  <a:lnTo>
                    <a:pt x="67249" y="0"/>
                  </a:lnTo>
                  <a:lnTo>
                    <a:pt x="511898" y="0"/>
                  </a:lnTo>
                  <a:lnTo>
                    <a:pt x="555517" y="9631"/>
                  </a:lnTo>
                  <a:lnTo>
                    <a:pt x="591448" y="34449"/>
                  </a:lnTo>
                  <a:lnTo>
                    <a:pt x="600411" y="44524"/>
                  </a:lnTo>
                  <a:lnTo>
                    <a:pt x="63174" y="44524"/>
                  </a:lnTo>
                  <a:lnTo>
                    <a:pt x="55709" y="47457"/>
                  </a:lnTo>
                  <a:lnTo>
                    <a:pt x="49181" y="52646"/>
                  </a:lnTo>
                  <a:lnTo>
                    <a:pt x="44556" y="59350"/>
                  </a:lnTo>
                  <a:lnTo>
                    <a:pt x="42859" y="66571"/>
                  </a:lnTo>
                  <a:lnTo>
                    <a:pt x="42799" y="485774"/>
                  </a:lnTo>
                  <a:lnTo>
                    <a:pt x="483349" y="485774"/>
                  </a:lnTo>
                  <a:lnTo>
                    <a:pt x="483349" y="489824"/>
                  </a:lnTo>
                  <a:lnTo>
                    <a:pt x="505798" y="489824"/>
                  </a:lnTo>
                  <a:lnTo>
                    <a:pt x="524060" y="491029"/>
                  </a:lnTo>
                  <a:lnTo>
                    <a:pt x="541752" y="494895"/>
                  </a:lnTo>
                  <a:lnTo>
                    <a:pt x="558304" y="501794"/>
                  </a:lnTo>
                  <a:lnTo>
                    <a:pt x="573148" y="512098"/>
                  </a:lnTo>
                  <a:lnTo>
                    <a:pt x="624098" y="512098"/>
                  </a:lnTo>
                  <a:lnTo>
                    <a:pt x="624098" y="532348"/>
                  </a:lnTo>
                  <a:lnTo>
                    <a:pt x="55024" y="532348"/>
                  </a:lnTo>
                  <a:lnTo>
                    <a:pt x="58925" y="543235"/>
                  </a:lnTo>
                  <a:lnTo>
                    <a:pt x="61665" y="554323"/>
                  </a:lnTo>
                  <a:lnTo>
                    <a:pt x="63641" y="565037"/>
                  </a:lnTo>
                  <a:lnTo>
                    <a:pt x="65249" y="574798"/>
                  </a:lnTo>
                  <a:lnTo>
                    <a:pt x="511898" y="574798"/>
                  </a:lnTo>
                  <a:lnTo>
                    <a:pt x="520564" y="576578"/>
                  </a:lnTo>
                  <a:lnTo>
                    <a:pt x="527708" y="581401"/>
                  </a:lnTo>
                  <a:lnTo>
                    <a:pt x="532560" y="588499"/>
                  </a:lnTo>
                  <a:lnTo>
                    <a:pt x="534348" y="597098"/>
                  </a:lnTo>
                  <a:lnTo>
                    <a:pt x="532560" y="606865"/>
                  </a:lnTo>
                  <a:lnTo>
                    <a:pt x="527708" y="614555"/>
                  </a:lnTo>
                  <a:lnTo>
                    <a:pt x="520564" y="619591"/>
                  </a:lnTo>
                  <a:lnTo>
                    <a:pt x="511898" y="621398"/>
                  </a:lnTo>
                  <a:lnTo>
                    <a:pt x="63174" y="621398"/>
                  </a:lnTo>
                  <a:lnTo>
                    <a:pt x="61318" y="632314"/>
                  </a:lnTo>
                  <a:lnTo>
                    <a:pt x="58878" y="643420"/>
                  </a:lnTo>
                  <a:lnTo>
                    <a:pt x="56048" y="654146"/>
                  </a:lnTo>
                  <a:lnTo>
                    <a:pt x="53024" y="663923"/>
                  </a:lnTo>
                  <a:lnTo>
                    <a:pt x="177449" y="663923"/>
                  </a:lnTo>
                  <a:lnTo>
                    <a:pt x="177449" y="686923"/>
                  </a:lnTo>
                  <a:lnTo>
                    <a:pt x="265117" y="686923"/>
                  </a:lnTo>
                  <a:lnTo>
                    <a:pt x="267174" y="688198"/>
                  </a:lnTo>
                  <a:lnTo>
                    <a:pt x="562799" y="688198"/>
                  </a:lnTo>
                  <a:lnTo>
                    <a:pt x="546649" y="698127"/>
                  </a:lnTo>
                  <a:lnTo>
                    <a:pt x="503748" y="706373"/>
                  </a:lnTo>
                  <a:close/>
                </a:path>
                <a:path w="624204" h="753745">
                  <a:moveTo>
                    <a:pt x="483349" y="485774"/>
                  </a:moveTo>
                  <a:lnTo>
                    <a:pt x="440549" y="485774"/>
                  </a:lnTo>
                  <a:lnTo>
                    <a:pt x="440549" y="44524"/>
                  </a:lnTo>
                  <a:lnTo>
                    <a:pt x="600411" y="44524"/>
                  </a:lnTo>
                  <a:lnTo>
                    <a:pt x="602257" y="46599"/>
                  </a:lnTo>
                  <a:lnTo>
                    <a:pt x="483349" y="46599"/>
                  </a:lnTo>
                  <a:lnTo>
                    <a:pt x="483349" y="485774"/>
                  </a:lnTo>
                  <a:close/>
                </a:path>
                <a:path w="624204" h="753745">
                  <a:moveTo>
                    <a:pt x="624098" y="512098"/>
                  </a:moveTo>
                  <a:lnTo>
                    <a:pt x="573148" y="512098"/>
                  </a:lnTo>
                  <a:lnTo>
                    <a:pt x="573148" y="115399"/>
                  </a:lnTo>
                  <a:lnTo>
                    <a:pt x="567789" y="88418"/>
                  </a:lnTo>
                  <a:lnTo>
                    <a:pt x="553245" y="66571"/>
                  </a:lnTo>
                  <a:lnTo>
                    <a:pt x="531815" y="51939"/>
                  </a:lnTo>
                  <a:lnTo>
                    <a:pt x="505798" y="46599"/>
                  </a:lnTo>
                  <a:lnTo>
                    <a:pt x="602257" y="46599"/>
                  </a:lnTo>
                  <a:lnTo>
                    <a:pt x="605156" y="49858"/>
                  </a:lnTo>
                  <a:lnTo>
                    <a:pt x="615423" y="68315"/>
                  </a:lnTo>
                  <a:lnTo>
                    <a:pt x="621865" y="89065"/>
                  </a:lnTo>
                  <a:lnTo>
                    <a:pt x="624098" y="111349"/>
                  </a:lnTo>
                  <a:lnTo>
                    <a:pt x="624098" y="512098"/>
                  </a:lnTo>
                  <a:close/>
                </a:path>
                <a:path w="624204" h="753745">
                  <a:moveTo>
                    <a:pt x="592744" y="663923"/>
                  </a:moveTo>
                  <a:lnTo>
                    <a:pt x="503748" y="663923"/>
                  </a:lnTo>
                  <a:lnTo>
                    <a:pt x="530388" y="659174"/>
                  </a:lnTo>
                  <a:lnTo>
                    <a:pt x="553211" y="645689"/>
                  </a:lnTo>
                  <a:lnTo>
                    <a:pt x="569153" y="624615"/>
                  </a:lnTo>
                  <a:lnTo>
                    <a:pt x="575148" y="597098"/>
                  </a:lnTo>
                  <a:lnTo>
                    <a:pt x="569822" y="571614"/>
                  </a:lnTo>
                  <a:lnTo>
                    <a:pt x="555508" y="551064"/>
                  </a:lnTo>
                  <a:lnTo>
                    <a:pt x="534701" y="537343"/>
                  </a:lnTo>
                  <a:lnTo>
                    <a:pt x="509898" y="532348"/>
                  </a:lnTo>
                  <a:lnTo>
                    <a:pt x="624098" y="532348"/>
                  </a:lnTo>
                  <a:lnTo>
                    <a:pt x="624098" y="597098"/>
                  </a:lnTo>
                  <a:lnTo>
                    <a:pt x="611038" y="640656"/>
                  </a:lnTo>
                  <a:lnTo>
                    <a:pt x="592744" y="663923"/>
                  </a:lnTo>
                  <a:close/>
                </a:path>
                <a:path w="624204" h="753745">
                  <a:moveTo>
                    <a:pt x="177449" y="663923"/>
                  </a:moveTo>
                  <a:lnTo>
                    <a:pt x="132524" y="663923"/>
                  </a:lnTo>
                  <a:lnTo>
                    <a:pt x="132524" y="621398"/>
                  </a:lnTo>
                  <a:lnTo>
                    <a:pt x="177449" y="621398"/>
                  </a:lnTo>
                  <a:lnTo>
                    <a:pt x="177449" y="663923"/>
                  </a:lnTo>
                  <a:close/>
                </a:path>
                <a:path w="624204" h="753745">
                  <a:moveTo>
                    <a:pt x="562799" y="688198"/>
                  </a:moveTo>
                  <a:lnTo>
                    <a:pt x="267174" y="688198"/>
                  </a:lnTo>
                  <a:lnTo>
                    <a:pt x="267174" y="621398"/>
                  </a:lnTo>
                  <a:lnTo>
                    <a:pt x="312049" y="621398"/>
                  </a:lnTo>
                  <a:lnTo>
                    <a:pt x="312049" y="663923"/>
                  </a:lnTo>
                  <a:lnTo>
                    <a:pt x="592744" y="663923"/>
                  </a:lnTo>
                  <a:lnTo>
                    <a:pt x="583817" y="675276"/>
                  </a:lnTo>
                  <a:lnTo>
                    <a:pt x="562799" y="688198"/>
                  </a:lnTo>
                  <a:close/>
                </a:path>
                <a:path w="624204" h="753745">
                  <a:moveTo>
                    <a:pt x="265117" y="686923"/>
                  </a:moveTo>
                  <a:lnTo>
                    <a:pt x="177449" y="686923"/>
                  </a:lnTo>
                  <a:lnTo>
                    <a:pt x="207999" y="667973"/>
                  </a:lnTo>
                  <a:lnTo>
                    <a:pt x="210074" y="665898"/>
                  </a:lnTo>
                  <a:lnTo>
                    <a:pt x="228399" y="665898"/>
                  </a:lnTo>
                  <a:lnTo>
                    <a:pt x="234549" y="667973"/>
                  </a:lnTo>
                  <a:lnTo>
                    <a:pt x="265117" y="686923"/>
                  </a:lnTo>
                  <a:close/>
                </a:path>
                <a:path w="624204" h="753745">
                  <a:moveTo>
                    <a:pt x="159574" y="753473"/>
                  </a:moveTo>
                  <a:lnTo>
                    <a:pt x="152449" y="753473"/>
                  </a:lnTo>
                  <a:lnTo>
                    <a:pt x="148824" y="751923"/>
                  </a:lnTo>
                  <a:lnTo>
                    <a:pt x="144749" y="748923"/>
                  </a:lnTo>
                  <a:lnTo>
                    <a:pt x="136599" y="744873"/>
                  </a:lnTo>
                  <a:lnTo>
                    <a:pt x="132524" y="738773"/>
                  </a:lnTo>
                  <a:lnTo>
                    <a:pt x="132524" y="706373"/>
                  </a:lnTo>
                  <a:lnTo>
                    <a:pt x="309974" y="706373"/>
                  </a:lnTo>
                  <a:lnTo>
                    <a:pt x="309974" y="714473"/>
                  </a:lnTo>
                  <a:lnTo>
                    <a:pt x="220249" y="714473"/>
                  </a:lnTo>
                  <a:lnTo>
                    <a:pt x="167224" y="748923"/>
                  </a:lnTo>
                  <a:lnTo>
                    <a:pt x="163149" y="751923"/>
                  </a:lnTo>
                  <a:lnTo>
                    <a:pt x="159574" y="753473"/>
                  </a:lnTo>
                  <a:close/>
                </a:path>
                <a:path w="624204" h="753745">
                  <a:moveTo>
                    <a:pt x="290424" y="752698"/>
                  </a:moveTo>
                  <a:lnTo>
                    <a:pt x="282649" y="752698"/>
                  </a:lnTo>
                  <a:lnTo>
                    <a:pt x="278699" y="751098"/>
                  </a:lnTo>
                  <a:lnTo>
                    <a:pt x="275324" y="748923"/>
                  </a:lnTo>
                  <a:lnTo>
                    <a:pt x="220249" y="714473"/>
                  </a:lnTo>
                  <a:lnTo>
                    <a:pt x="309974" y="714473"/>
                  </a:lnTo>
                  <a:lnTo>
                    <a:pt x="309974" y="736773"/>
                  </a:lnTo>
                  <a:lnTo>
                    <a:pt x="305899" y="744873"/>
                  </a:lnTo>
                  <a:lnTo>
                    <a:pt x="297724" y="748923"/>
                  </a:lnTo>
                  <a:lnTo>
                    <a:pt x="294049" y="751623"/>
                  </a:lnTo>
                  <a:lnTo>
                    <a:pt x="290424" y="752698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8284" y="2750919"/>
              <a:ext cx="310515" cy="307975"/>
            </a:xfrm>
            <a:custGeom>
              <a:avLst/>
              <a:gdLst/>
              <a:ahLst/>
              <a:cxnLst/>
              <a:rect l="l" t="t" r="r" b="b"/>
              <a:pathLst>
                <a:path w="310515" h="307975">
                  <a:moveTo>
                    <a:pt x="287574" y="307674"/>
                  </a:moveTo>
                  <a:lnTo>
                    <a:pt x="22399" y="307674"/>
                  </a:lnTo>
                  <a:lnTo>
                    <a:pt x="13732" y="305898"/>
                  </a:lnTo>
                  <a:lnTo>
                    <a:pt x="6606" y="301080"/>
                  </a:lnTo>
                  <a:lnTo>
                    <a:pt x="1777" y="293984"/>
                  </a:lnTo>
                  <a:lnTo>
                    <a:pt x="0" y="285374"/>
                  </a:lnTo>
                  <a:lnTo>
                    <a:pt x="6562" y="241360"/>
                  </a:lnTo>
                  <a:lnTo>
                    <a:pt x="24978" y="201890"/>
                  </a:lnTo>
                  <a:lnTo>
                    <a:pt x="53335" y="169250"/>
                  </a:lnTo>
                  <a:lnTo>
                    <a:pt x="89724" y="145724"/>
                  </a:lnTo>
                  <a:lnTo>
                    <a:pt x="79013" y="133716"/>
                  </a:lnTo>
                  <a:lnTo>
                    <a:pt x="71365" y="119424"/>
                  </a:lnTo>
                  <a:lnTo>
                    <a:pt x="66778" y="103614"/>
                  </a:lnTo>
                  <a:lnTo>
                    <a:pt x="65249" y="87049"/>
                  </a:lnTo>
                  <a:lnTo>
                    <a:pt x="72389" y="52934"/>
                  </a:lnTo>
                  <a:lnTo>
                    <a:pt x="91765" y="25290"/>
                  </a:lnTo>
                  <a:lnTo>
                    <a:pt x="120314" y="6763"/>
                  </a:lnTo>
                  <a:lnTo>
                    <a:pt x="154974" y="0"/>
                  </a:lnTo>
                  <a:lnTo>
                    <a:pt x="189648" y="6763"/>
                  </a:lnTo>
                  <a:lnTo>
                    <a:pt x="218205" y="25290"/>
                  </a:lnTo>
                  <a:lnTo>
                    <a:pt x="231689" y="44524"/>
                  </a:lnTo>
                  <a:lnTo>
                    <a:pt x="159074" y="44524"/>
                  </a:lnTo>
                  <a:lnTo>
                    <a:pt x="140883" y="48037"/>
                  </a:lnTo>
                  <a:lnTo>
                    <a:pt x="126699" y="57434"/>
                  </a:lnTo>
                  <a:lnTo>
                    <a:pt x="117484" y="71008"/>
                  </a:lnTo>
                  <a:lnTo>
                    <a:pt x="114199" y="87049"/>
                  </a:lnTo>
                  <a:lnTo>
                    <a:pt x="117769" y="105091"/>
                  </a:lnTo>
                  <a:lnTo>
                    <a:pt x="127459" y="119165"/>
                  </a:lnTo>
                  <a:lnTo>
                    <a:pt x="141737" y="128312"/>
                  </a:lnTo>
                  <a:lnTo>
                    <a:pt x="159074" y="131574"/>
                  </a:lnTo>
                  <a:lnTo>
                    <a:pt x="161124" y="131699"/>
                  </a:lnTo>
                  <a:lnTo>
                    <a:pt x="232999" y="131699"/>
                  </a:lnTo>
                  <a:lnTo>
                    <a:pt x="231825" y="134004"/>
                  </a:lnTo>
                  <a:lnTo>
                    <a:pt x="222324" y="145724"/>
                  </a:lnTo>
                  <a:lnTo>
                    <a:pt x="258386" y="169250"/>
                  </a:lnTo>
                  <a:lnTo>
                    <a:pt x="264191" y="176099"/>
                  </a:lnTo>
                  <a:lnTo>
                    <a:pt x="154974" y="176099"/>
                  </a:lnTo>
                  <a:lnTo>
                    <a:pt x="117162" y="182894"/>
                  </a:lnTo>
                  <a:lnTo>
                    <a:pt x="84884" y="201640"/>
                  </a:lnTo>
                  <a:lnTo>
                    <a:pt x="60626" y="229878"/>
                  </a:lnTo>
                  <a:lnTo>
                    <a:pt x="46874" y="265149"/>
                  </a:lnTo>
                  <a:lnTo>
                    <a:pt x="307152" y="265149"/>
                  </a:lnTo>
                  <a:lnTo>
                    <a:pt x="310024" y="285374"/>
                  </a:lnTo>
                  <a:lnTo>
                    <a:pt x="309381" y="293984"/>
                  </a:lnTo>
                  <a:lnTo>
                    <a:pt x="304921" y="301080"/>
                  </a:lnTo>
                  <a:lnTo>
                    <a:pt x="297399" y="305898"/>
                  </a:lnTo>
                  <a:lnTo>
                    <a:pt x="287574" y="307674"/>
                  </a:lnTo>
                  <a:close/>
                </a:path>
                <a:path w="310515" h="307975">
                  <a:moveTo>
                    <a:pt x="232999" y="131699"/>
                  </a:moveTo>
                  <a:lnTo>
                    <a:pt x="162174" y="131699"/>
                  </a:lnTo>
                  <a:lnTo>
                    <a:pt x="177318" y="128249"/>
                  </a:lnTo>
                  <a:lnTo>
                    <a:pt x="189990" y="118777"/>
                  </a:lnTo>
                  <a:lnTo>
                    <a:pt x="198691" y="104604"/>
                  </a:lnTo>
                  <a:lnTo>
                    <a:pt x="201924" y="87049"/>
                  </a:lnTo>
                  <a:lnTo>
                    <a:pt x="198386" y="70132"/>
                  </a:lnTo>
                  <a:lnTo>
                    <a:pt x="188918" y="56656"/>
                  </a:lnTo>
                  <a:lnTo>
                    <a:pt x="175241" y="47745"/>
                  </a:lnTo>
                  <a:lnTo>
                    <a:pt x="159074" y="44524"/>
                  </a:lnTo>
                  <a:lnTo>
                    <a:pt x="231689" y="44524"/>
                  </a:lnTo>
                  <a:lnTo>
                    <a:pt x="237584" y="52934"/>
                  </a:lnTo>
                  <a:lnTo>
                    <a:pt x="244724" y="87049"/>
                  </a:lnTo>
                  <a:lnTo>
                    <a:pt x="243299" y="103614"/>
                  </a:lnTo>
                  <a:lnTo>
                    <a:pt x="243190" y="104604"/>
                  </a:lnTo>
                  <a:lnTo>
                    <a:pt x="238858" y="120193"/>
                  </a:lnTo>
                  <a:lnTo>
                    <a:pt x="232999" y="131699"/>
                  </a:lnTo>
                  <a:close/>
                </a:path>
                <a:path w="310515" h="307975">
                  <a:moveTo>
                    <a:pt x="307152" y="265149"/>
                  </a:moveTo>
                  <a:lnTo>
                    <a:pt x="263099" y="265149"/>
                  </a:lnTo>
                  <a:lnTo>
                    <a:pt x="250515" y="229878"/>
                  </a:lnTo>
                  <a:lnTo>
                    <a:pt x="226643" y="201640"/>
                  </a:lnTo>
                  <a:lnTo>
                    <a:pt x="193968" y="182894"/>
                  </a:lnTo>
                  <a:lnTo>
                    <a:pt x="154974" y="176099"/>
                  </a:lnTo>
                  <a:lnTo>
                    <a:pt x="264191" y="176099"/>
                  </a:lnTo>
                  <a:lnTo>
                    <a:pt x="286049" y="201890"/>
                  </a:lnTo>
                  <a:lnTo>
                    <a:pt x="303774" y="241360"/>
                  </a:lnTo>
                  <a:lnTo>
                    <a:pt x="307152" y="265149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35440" y="881688"/>
              <a:ext cx="2965450" cy="638810"/>
            </a:xfrm>
            <a:custGeom>
              <a:avLst/>
              <a:gdLst/>
              <a:ahLst/>
              <a:cxnLst/>
              <a:rect l="l" t="t" r="r" b="b"/>
              <a:pathLst>
                <a:path w="2965450" h="638810">
                  <a:moveTo>
                    <a:pt x="2965369" y="0"/>
                  </a:moveTo>
                  <a:lnTo>
                    <a:pt x="0" y="638633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4659" y="841403"/>
              <a:ext cx="110174" cy="805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35415" y="1638946"/>
              <a:ext cx="2989580" cy="1079500"/>
            </a:xfrm>
            <a:custGeom>
              <a:avLst/>
              <a:gdLst/>
              <a:ahLst/>
              <a:cxnLst/>
              <a:rect l="l" t="t" r="r" b="b"/>
              <a:pathLst>
                <a:path w="2989579" h="1079500">
                  <a:moveTo>
                    <a:pt x="2989393" y="10789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4584" y="2678819"/>
              <a:ext cx="111049" cy="782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35540" y="1988193"/>
              <a:ext cx="2976880" cy="887730"/>
            </a:xfrm>
            <a:custGeom>
              <a:avLst/>
              <a:gdLst/>
              <a:ahLst/>
              <a:cxnLst/>
              <a:rect l="l" t="t" r="r" b="b"/>
              <a:pathLst>
                <a:path w="2976879" h="887730">
                  <a:moveTo>
                    <a:pt x="2976544" y="0"/>
                  </a:moveTo>
                  <a:lnTo>
                    <a:pt x="0" y="88715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584" y="1948513"/>
              <a:ext cx="110874" cy="79359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4081891" y="1085095"/>
            <a:ext cx="624205" cy="753745"/>
          </a:xfrm>
          <a:custGeom>
            <a:avLst/>
            <a:gdLst/>
            <a:ahLst/>
            <a:cxnLst/>
            <a:rect l="l" t="t" r="r" b="b"/>
            <a:pathLst>
              <a:path w="624204" h="753744">
                <a:moveTo>
                  <a:pt x="590098" y="753751"/>
                </a:moveTo>
                <a:lnTo>
                  <a:pt x="43249" y="753751"/>
                </a:lnTo>
                <a:lnTo>
                  <a:pt x="28258" y="751029"/>
                </a:lnTo>
                <a:lnTo>
                  <a:pt x="15849" y="743647"/>
                </a:lnTo>
                <a:lnTo>
                  <a:pt x="6328" y="732776"/>
                </a:lnTo>
                <a:lnTo>
                  <a:pt x="0" y="719588"/>
                </a:lnTo>
                <a:lnTo>
                  <a:pt x="0" y="580081"/>
                </a:lnTo>
                <a:lnTo>
                  <a:pt x="3668" y="532330"/>
                </a:lnTo>
                <a:lnTo>
                  <a:pt x="14288" y="487084"/>
                </a:lnTo>
                <a:lnTo>
                  <a:pt x="31279" y="444813"/>
                </a:lnTo>
                <a:lnTo>
                  <a:pt x="54062" y="405993"/>
                </a:lnTo>
                <a:lnTo>
                  <a:pt x="82057" y="371095"/>
                </a:lnTo>
                <a:lnTo>
                  <a:pt x="114686" y="340592"/>
                </a:lnTo>
                <a:lnTo>
                  <a:pt x="151368" y="314959"/>
                </a:lnTo>
                <a:lnTo>
                  <a:pt x="191524" y="294666"/>
                </a:lnTo>
                <a:lnTo>
                  <a:pt x="169017" y="268749"/>
                </a:lnTo>
                <a:lnTo>
                  <a:pt x="152577" y="238476"/>
                </a:lnTo>
                <a:lnTo>
                  <a:pt x="142499" y="205285"/>
                </a:lnTo>
                <a:lnTo>
                  <a:pt x="139074" y="170617"/>
                </a:lnTo>
                <a:lnTo>
                  <a:pt x="145452" y="125674"/>
                </a:lnTo>
                <a:lnTo>
                  <a:pt x="163326" y="85033"/>
                </a:lnTo>
                <a:lnTo>
                  <a:pt x="190812" y="50419"/>
                </a:lnTo>
                <a:lnTo>
                  <a:pt x="226022" y="23559"/>
                </a:lnTo>
                <a:lnTo>
                  <a:pt x="267072" y="6177"/>
                </a:lnTo>
                <a:lnTo>
                  <a:pt x="312074" y="0"/>
                </a:lnTo>
                <a:lnTo>
                  <a:pt x="358152" y="6177"/>
                </a:lnTo>
                <a:lnTo>
                  <a:pt x="399503" y="23559"/>
                </a:lnTo>
                <a:lnTo>
                  <a:pt x="434499" y="50419"/>
                </a:lnTo>
                <a:lnTo>
                  <a:pt x="443555" y="62024"/>
                </a:lnTo>
                <a:lnTo>
                  <a:pt x="315099" y="62024"/>
                </a:lnTo>
                <a:lnTo>
                  <a:pt x="275721" y="71045"/>
                </a:lnTo>
                <a:lnTo>
                  <a:pt x="243299" y="94612"/>
                </a:lnTo>
                <a:lnTo>
                  <a:pt x="221302" y="127482"/>
                </a:lnTo>
                <a:lnTo>
                  <a:pt x="213199" y="164414"/>
                </a:lnTo>
                <a:lnTo>
                  <a:pt x="221302" y="202184"/>
                </a:lnTo>
                <a:lnTo>
                  <a:pt x="243299" y="233824"/>
                </a:lnTo>
                <a:lnTo>
                  <a:pt x="275721" y="255569"/>
                </a:lnTo>
                <a:lnTo>
                  <a:pt x="315099" y="263654"/>
                </a:lnTo>
                <a:lnTo>
                  <a:pt x="457189" y="263654"/>
                </a:lnTo>
                <a:lnTo>
                  <a:pt x="455110" y="267462"/>
                </a:lnTo>
                <a:lnTo>
                  <a:pt x="432599" y="294666"/>
                </a:lnTo>
                <a:lnTo>
                  <a:pt x="472755" y="314959"/>
                </a:lnTo>
                <a:lnTo>
                  <a:pt x="501482" y="335034"/>
                </a:lnTo>
                <a:lnTo>
                  <a:pt x="312074" y="335034"/>
                </a:lnTo>
                <a:lnTo>
                  <a:pt x="264598" y="339954"/>
                </a:lnTo>
                <a:lnTo>
                  <a:pt x="220160" y="354037"/>
                </a:lnTo>
                <a:lnTo>
                  <a:pt x="179774" y="376262"/>
                </a:lnTo>
                <a:lnTo>
                  <a:pt x="144455" y="405612"/>
                </a:lnTo>
                <a:lnTo>
                  <a:pt x="115219" y="441067"/>
                </a:lnTo>
                <a:lnTo>
                  <a:pt x="93079" y="481609"/>
                </a:lnTo>
                <a:lnTo>
                  <a:pt x="79051" y="526219"/>
                </a:lnTo>
                <a:lnTo>
                  <a:pt x="74149" y="573878"/>
                </a:lnTo>
                <a:lnTo>
                  <a:pt x="74149" y="682373"/>
                </a:lnTo>
                <a:lnTo>
                  <a:pt x="624123" y="682373"/>
                </a:lnTo>
                <a:lnTo>
                  <a:pt x="624123" y="719588"/>
                </a:lnTo>
                <a:lnTo>
                  <a:pt x="621412" y="732776"/>
                </a:lnTo>
                <a:lnTo>
                  <a:pt x="614058" y="743647"/>
                </a:lnTo>
                <a:lnTo>
                  <a:pt x="603230" y="751029"/>
                </a:lnTo>
                <a:lnTo>
                  <a:pt x="590098" y="753751"/>
                </a:lnTo>
                <a:close/>
              </a:path>
              <a:path w="624204" h="753744">
                <a:moveTo>
                  <a:pt x="457189" y="263654"/>
                </a:moveTo>
                <a:lnTo>
                  <a:pt x="315099" y="263654"/>
                </a:lnTo>
                <a:lnTo>
                  <a:pt x="356310" y="255569"/>
                </a:lnTo>
                <a:lnTo>
                  <a:pt x="389692" y="233824"/>
                </a:lnTo>
                <a:lnTo>
                  <a:pt x="412060" y="202184"/>
                </a:lnTo>
                <a:lnTo>
                  <a:pt x="420224" y="164414"/>
                </a:lnTo>
                <a:lnTo>
                  <a:pt x="412060" y="124866"/>
                </a:lnTo>
                <a:lnTo>
                  <a:pt x="389692" y="92286"/>
                </a:lnTo>
                <a:lnTo>
                  <a:pt x="356310" y="70173"/>
                </a:lnTo>
                <a:lnTo>
                  <a:pt x="315099" y="62024"/>
                </a:lnTo>
                <a:lnTo>
                  <a:pt x="443555" y="62024"/>
                </a:lnTo>
                <a:lnTo>
                  <a:pt x="461511" y="85033"/>
                </a:lnTo>
                <a:lnTo>
                  <a:pt x="478912" y="125674"/>
                </a:lnTo>
                <a:lnTo>
                  <a:pt x="485074" y="170617"/>
                </a:lnTo>
                <a:lnTo>
                  <a:pt x="481645" y="204856"/>
                </a:lnTo>
                <a:lnTo>
                  <a:pt x="471558" y="237332"/>
                </a:lnTo>
                <a:lnTo>
                  <a:pt x="457189" y="263654"/>
                </a:lnTo>
                <a:close/>
              </a:path>
              <a:path w="624204" h="753744">
                <a:moveTo>
                  <a:pt x="624123" y="682373"/>
                </a:moveTo>
                <a:lnTo>
                  <a:pt x="549973" y="682373"/>
                </a:lnTo>
                <a:lnTo>
                  <a:pt x="549973" y="573878"/>
                </a:lnTo>
                <a:lnTo>
                  <a:pt x="545201" y="526219"/>
                </a:lnTo>
                <a:lnTo>
                  <a:pt x="531487" y="481609"/>
                </a:lnTo>
                <a:lnTo>
                  <a:pt x="509736" y="441067"/>
                </a:lnTo>
                <a:lnTo>
                  <a:pt x="480852" y="405612"/>
                </a:lnTo>
                <a:lnTo>
                  <a:pt x="445739" y="376262"/>
                </a:lnTo>
                <a:lnTo>
                  <a:pt x="405302" y="354037"/>
                </a:lnTo>
                <a:lnTo>
                  <a:pt x="360446" y="339954"/>
                </a:lnTo>
                <a:lnTo>
                  <a:pt x="312074" y="335034"/>
                </a:lnTo>
                <a:lnTo>
                  <a:pt x="501482" y="335034"/>
                </a:lnTo>
                <a:lnTo>
                  <a:pt x="542065" y="371095"/>
                </a:lnTo>
                <a:lnTo>
                  <a:pt x="570061" y="405993"/>
                </a:lnTo>
                <a:lnTo>
                  <a:pt x="592844" y="444813"/>
                </a:lnTo>
                <a:lnTo>
                  <a:pt x="609835" y="487084"/>
                </a:lnTo>
                <a:lnTo>
                  <a:pt x="620455" y="532330"/>
                </a:lnTo>
                <a:lnTo>
                  <a:pt x="624123" y="580081"/>
                </a:lnTo>
                <a:lnTo>
                  <a:pt x="624123" y="682373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1891" y="2388880"/>
            <a:ext cx="624205" cy="754380"/>
          </a:xfrm>
          <a:custGeom>
            <a:avLst/>
            <a:gdLst/>
            <a:ahLst/>
            <a:cxnLst/>
            <a:rect l="l" t="t" r="r" b="b"/>
            <a:pathLst>
              <a:path w="624204" h="754380">
                <a:moveTo>
                  <a:pt x="590098" y="753763"/>
                </a:moveTo>
                <a:lnTo>
                  <a:pt x="43249" y="753763"/>
                </a:lnTo>
                <a:lnTo>
                  <a:pt x="28258" y="751039"/>
                </a:lnTo>
                <a:lnTo>
                  <a:pt x="15849" y="743651"/>
                </a:lnTo>
                <a:lnTo>
                  <a:pt x="6328" y="732775"/>
                </a:lnTo>
                <a:lnTo>
                  <a:pt x="0" y="719588"/>
                </a:lnTo>
                <a:lnTo>
                  <a:pt x="0" y="580088"/>
                </a:lnTo>
                <a:lnTo>
                  <a:pt x="3668" y="532338"/>
                </a:lnTo>
                <a:lnTo>
                  <a:pt x="14288" y="487091"/>
                </a:lnTo>
                <a:lnTo>
                  <a:pt x="31279" y="444820"/>
                </a:lnTo>
                <a:lnTo>
                  <a:pt x="54062" y="405998"/>
                </a:lnTo>
                <a:lnTo>
                  <a:pt x="82057" y="371098"/>
                </a:lnTo>
                <a:lnTo>
                  <a:pt x="114686" y="340594"/>
                </a:lnTo>
                <a:lnTo>
                  <a:pt x="151368" y="314958"/>
                </a:lnTo>
                <a:lnTo>
                  <a:pt x="191524" y="294664"/>
                </a:lnTo>
                <a:lnTo>
                  <a:pt x="169017" y="268753"/>
                </a:lnTo>
                <a:lnTo>
                  <a:pt x="152577" y="238480"/>
                </a:lnTo>
                <a:lnTo>
                  <a:pt x="142499" y="205286"/>
                </a:lnTo>
                <a:lnTo>
                  <a:pt x="139074" y="170614"/>
                </a:lnTo>
                <a:lnTo>
                  <a:pt x="145452" y="125672"/>
                </a:lnTo>
                <a:lnTo>
                  <a:pt x="163326" y="85032"/>
                </a:lnTo>
                <a:lnTo>
                  <a:pt x="190812" y="50419"/>
                </a:lnTo>
                <a:lnTo>
                  <a:pt x="226022" y="23559"/>
                </a:lnTo>
                <a:lnTo>
                  <a:pt x="267072" y="6177"/>
                </a:lnTo>
                <a:lnTo>
                  <a:pt x="312074" y="0"/>
                </a:lnTo>
                <a:lnTo>
                  <a:pt x="358152" y="6177"/>
                </a:lnTo>
                <a:lnTo>
                  <a:pt x="399503" y="23559"/>
                </a:lnTo>
                <a:lnTo>
                  <a:pt x="434499" y="50419"/>
                </a:lnTo>
                <a:lnTo>
                  <a:pt x="443556" y="62024"/>
                </a:lnTo>
                <a:lnTo>
                  <a:pt x="315099" y="62024"/>
                </a:lnTo>
                <a:lnTo>
                  <a:pt x="275721" y="71044"/>
                </a:lnTo>
                <a:lnTo>
                  <a:pt x="243299" y="94610"/>
                </a:lnTo>
                <a:lnTo>
                  <a:pt x="221302" y="127480"/>
                </a:lnTo>
                <a:lnTo>
                  <a:pt x="213199" y="164414"/>
                </a:lnTo>
                <a:lnTo>
                  <a:pt x="221302" y="202186"/>
                </a:lnTo>
                <a:lnTo>
                  <a:pt x="243299" y="233830"/>
                </a:lnTo>
                <a:lnTo>
                  <a:pt x="275721" y="255578"/>
                </a:lnTo>
                <a:lnTo>
                  <a:pt x="315099" y="263664"/>
                </a:lnTo>
                <a:lnTo>
                  <a:pt x="457185" y="263664"/>
                </a:lnTo>
                <a:lnTo>
                  <a:pt x="455110" y="267466"/>
                </a:lnTo>
                <a:lnTo>
                  <a:pt x="432599" y="294664"/>
                </a:lnTo>
                <a:lnTo>
                  <a:pt x="472755" y="314958"/>
                </a:lnTo>
                <a:lnTo>
                  <a:pt x="501488" y="335039"/>
                </a:lnTo>
                <a:lnTo>
                  <a:pt x="312074" y="335039"/>
                </a:lnTo>
                <a:lnTo>
                  <a:pt x="264598" y="339959"/>
                </a:lnTo>
                <a:lnTo>
                  <a:pt x="220160" y="354039"/>
                </a:lnTo>
                <a:lnTo>
                  <a:pt x="179774" y="376263"/>
                </a:lnTo>
                <a:lnTo>
                  <a:pt x="144455" y="405611"/>
                </a:lnTo>
                <a:lnTo>
                  <a:pt x="115219" y="441065"/>
                </a:lnTo>
                <a:lnTo>
                  <a:pt x="93079" y="481608"/>
                </a:lnTo>
                <a:lnTo>
                  <a:pt x="79051" y="526222"/>
                </a:lnTo>
                <a:lnTo>
                  <a:pt x="74149" y="573888"/>
                </a:lnTo>
                <a:lnTo>
                  <a:pt x="74149" y="682363"/>
                </a:lnTo>
                <a:lnTo>
                  <a:pt x="624123" y="682363"/>
                </a:lnTo>
                <a:lnTo>
                  <a:pt x="624123" y="719588"/>
                </a:lnTo>
                <a:lnTo>
                  <a:pt x="621412" y="732775"/>
                </a:lnTo>
                <a:lnTo>
                  <a:pt x="614058" y="743651"/>
                </a:lnTo>
                <a:lnTo>
                  <a:pt x="603230" y="751039"/>
                </a:lnTo>
                <a:lnTo>
                  <a:pt x="590098" y="753763"/>
                </a:lnTo>
                <a:close/>
              </a:path>
              <a:path w="624204" h="754380">
                <a:moveTo>
                  <a:pt x="457185" y="263664"/>
                </a:moveTo>
                <a:lnTo>
                  <a:pt x="315099" y="263664"/>
                </a:lnTo>
                <a:lnTo>
                  <a:pt x="356310" y="255578"/>
                </a:lnTo>
                <a:lnTo>
                  <a:pt x="389692" y="233830"/>
                </a:lnTo>
                <a:lnTo>
                  <a:pt x="412060" y="202186"/>
                </a:lnTo>
                <a:lnTo>
                  <a:pt x="420224" y="164414"/>
                </a:lnTo>
                <a:lnTo>
                  <a:pt x="412060" y="124866"/>
                </a:lnTo>
                <a:lnTo>
                  <a:pt x="389692" y="92286"/>
                </a:lnTo>
                <a:lnTo>
                  <a:pt x="356310" y="70173"/>
                </a:lnTo>
                <a:lnTo>
                  <a:pt x="315099" y="62024"/>
                </a:lnTo>
                <a:lnTo>
                  <a:pt x="443556" y="62024"/>
                </a:lnTo>
                <a:lnTo>
                  <a:pt x="461511" y="85032"/>
                </a:lnTo>
                <a:lnTo>
                  <a:pt x="478912" y="125672"/>
                </a:lnTo>
                <a:lnTo>
                  <a:pt x="485074" y="170614"/>
                </a:lnTo>
                <a:lnTo>
                  <a:pt x="481645" y="204857"/>
                </a:lnTo>
                <a:lnTo>
                  <a:pt x="471558" y="237336"/>
                </a:lnTo>
                <a:lnTo>
                  <a:pt x="457185" y="263664"/>
                </a:lnTo>
                <a:close/>
              </a:path>
              <a:path w="624204" h="754380">
                <a:moveTo>
                  <a:pt x="624123" y="682363"/>
                </a:moveTo>
                <a:lnTo>
                  <a:pt x="549973" y="682363"/>
                </a:lnTo>
                <a:lnTo>
                  <a:pt x="549973" y="573888"/>
                </a:lnTo>
                <a:lnTo>
                  <a:pt x="545201" y="526222"/>
                </a:lnTo>
                <a:lnTo>
                  <a:pt x="531487" y="481608"/>
                </a:lnTo>
                <a:lnTo>
                  <a:pt x="509736" y="441065"/>
                </a:lnTo>
                <a:lnTo>
                  <a:pt x="480852" y="405611"/>
                </a:lnTo>
                <a:lnTo>
                  <a:pt x="445739" y="376263"/>
                </a:lnTo>
                <a:lnTo>
                  <a:pt x="405302" y="354039"/>
                </a:lnTo>
                <a:lnTo>
                  <a:pt x="360446" y="339959"/>
                </a:lnTo>
                <a:lnTo>
                  <a:pt x="312074" y="335039"/>
                </a:lnTo>
                <a:lnTo>
                  <a:pt x="501488" y="335039"/>
                </a:lnTo>
                <a:lnTo>
                  <a:pt x="542065" y="371098"/>
                </a:lnTo>
                <a:lnTo>
                  <a:pt x="570061" y="405998"/>
                </a:lnTo>
                <a:lnTo>
                  <a:pt x="592844" y="444820"/>
                </a:lnTo>
                <a:lnTo>
                  <a:pt x="609835" y="487091"/>
                </a:lnTo>
                <a:lnTo>
                  <a:pt x="620455" y="532338"/>
                </a:lnTo>
                <a:lnTo>
                  <a:pt x="624123" y="580088"/>
                </a:lnTo>
                <a:lnTo>
                  <a:pt x="624123" y="682363"/>
                </a:lnTo>
                <a:close/>
              </a:path>
            </a:pathLst>
          </a:custGeom>
          <a:solidFill>
            <a:srgbClr val="FBB12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-19049" y="3581917"/>
            <a:ext cx="9163050" cy="1581150"/>
            <a:chOff x="-19049" y="3581917"/>
            <a:chExt cx="9163050" cy="15811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0107" y="4405391"/>
              <a:ext cx="233874" cy="274391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2798" y="2126370"/>
            <a:ext cx="681598" cy="5486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54520" y="2683219"/>
            <a:ext cx="255599" cy="3657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4272" y="379219"/>
            <a:ext cx="825825" cy="194299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5" dirty="0">
                <a:solidFill>
                  <a:srgbClr val="333333"/>
                </a:solidFill>
              </a:rPr>
              <a:t>One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55" dirty="0">
                <a:solidFill>
                  <a:srgbClr val="333333"/>
                </a:solidFill>
              </a:rPr>
              <a:t>to</a:t>
            </a:r>
            <a:r>
              <a:rPr sz="3200" spc="-120" dirty="0">
                <a:solidFill>
                  <a:srgbClr val="333333"/>
                </a:solidFill>
              </a:rPr>
              <a:t> </a:t>
            </a:r>
            <a:r>
              <a:rPr sz="3200" spc="-315" dirty="0">
                <a:solidFill>
                  <a:srgbClr val="333333"/>
                </a:solidFill>
              </a:rPr>
              <a:t>many</a:t>
            </a:r>
            <a:endParaRPr sz="3200"/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7399" y="577216"/>
            <a:ext cx="340796" cy="27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1211" y="631813"/>
            <a:ext cx="710565" cy="624840"/>
            <a:chOff x="6851211" y="631813"/>
            <a:chExt cx="710565" cy="624840"/>
          </a:xfrm>
        </p:grpSpPr>
        <p:sp>
          <p:nvSpPr>
            <p:cNvPr id="3" name="object 3"/>
            <p:cNvSpPr/>
            <p:nvPr/>
          </p:nvSpPr>
          <p:spPr>
            <a:xfrm>
              <a:off x="6851205" y="631824"/>
              <a:ext cx="710565" cy="624840"/>
            </a:xfrm>
            <a:custGeom>
              <a:avLst/>
              <a:gdLst/>
              <a:ahLst/>
              <a:cxnLst/>
              <a:rect l="l" t="t" r="r" b="b"/>
              <a:pathLst>
                <a:path w="710565" h="624840">
                  <a:moveTo>
                    <a:pt x="131330" y="374256"/>
                  </a:moveTo>
                  <a:lnTo>
                    <a:pt x="112801" y="355041"/>
                  </a:lnTo>
                  <a:lnTo>
                    <a:pt x="110604" y="355041"/>
                  </a:lnTo>
                  <a:lnTo>
                    <a:pt x="101904" y="355041"/>
                  </a:lnTo>
                  <a:lnTo>
                    <a:pt x="93726" y="360565"/>
                  </a:lnTo>
                  <a:lnTo>
                    <a:pt x="90893" y="369354"/>
                  </a:lnTo>
                  <a:lnTo>
                    <a:pt x="84251" y="389102"/>
                  </a:lnTo>
                  <a:lnTo>
                    <a:pt x="101752" y="416725"/>
                  </a:lnTo>
                  <a:lnTo>
                    <a:pt x="112725" y="416725"/>
                  </a:lnTo>
                  <a:lnTo>
                    <a:pt x="120929" y="411099"/>
                  </a:lnTo>
                  <a:lnTo>
                    <a:pt x="123748" y="402234"/>
                  </a:lnTo>
                  <a:lnTo>
                    <a:pt x="130302" y="382447"/>
                  </a:lnTo>
                  <a:lnTo>
                    <a:pt x="131330" y="374256"/>
                  </a:lnTo>
                  <a:close/>
                </a:path>
                <a:path w="710565" h="624840">
                  <a:moveTo>
                    <a:pt x="381101" y="303504"/>
                  </a:moveTo>
                  <a:lnTo>
                    <a:pt x="378777" y="295592"/>
                  </a:lnTo>
                  <a:lnTo>
                    <a:pt x="377748" y="293725"/>
                  </a:lnTo>
                  <a:lnTo>
                    <a:pt x="376745" y="291807"/>
                  </a:lnTo>
                  <a:lnTo>
                    <a:pt x="355371" y="257378"/>
                  </a:lnTo>
                  <a:lnTo>
                    <a:pt x="345478" y="250240"/>
                  </a:lnTo>
                  <a:lnTo>
                    <a:pt x="339674" y="250240"/>
                  </a:lnTo>
                  <a:lnTo>
                    <a:pt x="334975" y="250240"/>
                  </a:lnTo>
                  <a:lnTo>
                    <a:pt x="330276" y="251828"/>
                  </a:lnTo>
                  <a:lnTo>
                    <a:pt x="326377" y="255054"/>
                  </a:lnTo>
                  <a:lnTo>
                    <a:pt x="321284" y="261442"/>
                  </a:lnTo>
                  <a:lnTo>
                    <a:pt x="319036" y="268998"/>
                  </a:lnTo>
                  <a:lnTo>
                    <a:pt x="319747" y="276834"/>
                  </a:lnTo>
                  <a:lnTo>
                    <a:pt x="323494" y="284048"/>
                  </a:lnTo>
                  <a:lnTo>
                    <a:pt x="327723" y="289509"/>
                  </a:lnTo>
                  <a:lnTo>
                    <a:pt x="331571" y="295249"/>
                  </a:lnTo>
                  <a:lnTo>
                    <a:pt x="335064" y="301244"/>
                  </a:lnTo>
                  <a:lnTo>
                    <a:pt x="338175" y="307479"/>
                  </a:lnTo>
                  <a:lnTo>
                    <a:pt x="339369" y="310019"/>
                  </a:lnTo>
                  <a:lnTo>
                    <a:pt x="340702" y="312597"/>
                  </a:lnTo>
                  <a:lnTo>
                    <a:pt x="342023" y="315125"/>
                  </a:lnTo>
                  <a:lnTo>
                    <a:pt x="345694" y="322186"/>
                  </a:lnTo>
                  <a:lnTo>
                    <a:pt x="352869" y="326161"/>
                  </a:lnTo>
                  <a:lnTo>
                    <a:pt x="363601" y="326161"/>
                  </a:lnTo>
                  <a:lnTo>
                    <a:pt x="366979" y="325399"/>
                  </a:lnTo>
                  <a:lnTo>
                    <a:pt x="370103" y="323697"/>
                  </a:lnTo>
                  <a:lnTo>
                    <a:pt x="376516" y="318477"/>
                  </a:lnTo>
                  <a:lnTo>
                    <a:pt x="380263" y="311442"/>
                  </a:lnTo>
                  <a:lnTo>
                    <a:pt x="381101" y="303504"/>
                  </a:lnTo>
                  <a:close/>
                </a:path>
                <a:path w="710565" h="624840">
                  <a:moveTo>
                    <a:pt x="710247" y="13931"/>
                  </a:moveTo>
                  <a:lnTo>
                    <a:pt x="706793" y="7454"/>
                  </a:lnTo>
                  <a:lnTo>
                    <a:pt x="701154" y="3594"/>
                  </a:lnTo>
                  <a:lnTo>
                    <a:pt x="697598" y="1206"/>
                  </a:lnTo>
                  <a:lnTo>
                    <a:pt x="693496" y="0"/>
                  </a:lnTo>
                  <a:lnTo>
                    <a:pt x="686803" y="0"/>
                  </a:lnTo>
                  <a:lnTo>
                    <a:pt x="684199" y="469"/>
                  </a:lnTo>
                  <a:lnTo>
                    <a:pt x="668604" y="6718"/>
                  </a:lnTo>
                  <a:lnTo>
                    <a:pt x="668604" y="51562"/>
                  </a:lnTo>
                  <a:lnTo>
                    <a:pt x="668604" y="506526"/>
                  </a:lnTo>
                  <a:lnTo>
                    <a:pt x="502145" y="573138"/>
                  </a:lnTo>
                  <a:lnTo>
                    <a:pt x="502145" y="389331"/>
                  </a:lnTo>
                  <a:lnTo>
                    <a:pt x="502145" y="348132"/>
                  </a:lnTo>
                  <a:lnTo>
                    <a:pt x="502145" y="118224"/>
                  </a:lnTo>
                  <a:lnTo>
                    <a:pt x="592632" y="81991"/>
                  </a:lnTo>
                  <a:lnTo>
                    <a:pt x="668604" y="51562"/>
                  </a:lnTo>
                  <a:lnTo>
                    <a:pt x="668604" y="6718"/>
                  </a:lnTo>
                  <a:lnTo>
                    <a:pt x="480618" y="81991"/>
                  </a:lnTo>
                  <a:lnTo>
                    <a:pt x="460552" y="75374"/>
                  </a:lnTo>
                  <a:lnTo>
                    <a:pt x="460552" y="119214"/>
                  </a:lnTo>
                  <a:lnTo>
                    <a:pt x="460552" y="348132"/>
                  </a:lnTo>
                  <a:lnTo>
                    <a:pt x="459778" y="348018"/>
                  </a:lnTo>
                  <a:lnTo>
                    <a:pt x="424421" y="338924"/>
                  </a:lnTo>
                  <a:lnTo>
                    <a:pt x="421703" y="338416"/>
                  </a:lnTo>
                  <a:lnTo>
                    <a:pt x="410946" y="338416"/>
                  </a:lnTo>
                  <a:lnTo>
                    <a:pt x="403174" y="343192"/>
                  </a:lnTo>
                  <a:lnTo>
                    <a:pt x="399846" y="351142"/>
                  </a:lnTo>
                  <a:lnTo>
                    <a:pt x="398208" y="359206"/>
                  </a:lnTo>
                  <a:lnTo>
                    <a:pt x="399719" y="367042"/>
                  </a:lnTo>
                  <a:lnTo>
                    <a:pt x="433247" y="385826"/>
                  </a:lnTo>
                  <a:lnTo>
                    <a:pt x="456552" y="389547"/>
                  </a:lnTo>
                  <a:lnTo>
                    <a:pt x="459003" y="389547"/>
                  </a:lnTo>
                  <a:lnTo>
                    <a:pt x="460552" y="389331"/>
                  </a:lnTo>
                  <a:lnTo>
                    <a:pt x="460552" y="575056"/>
                  </a:lnTo>
                  <a:lnTo>
                    <a:pt x="362331" y="542721"/>
                  </a:lnTo>
                  <a:lnTo>
                    <a:pt x="249694" y="505637"/>
                  </a:lnTo>
                  <a:lnTo>
                    <a:pt x="249694" y="249174"/>
                  </a:lnTo>
                  <a:lnTo>
                    <a:pt x="255473" y="249288"/>
                  </a:lnTo>
                  <a:lnTo>
                    <a:pt x="261124" y="249948"/>
                  </a:lnTo>
                  <a:lnTo>
                    <a:pt x="269443" y="251383"/>
                  </a:lnTo>
                  <a:lnTo>
                    <a:pt x="270802" y="251383"/>
                  </a:lnTo>
                  <a:lnTo>
                    <a:pt x="291426" y="232511"/>
                  </a:lnTo>
                  <a:lnTo>
                    <a:pt x="290715" y="224739"/>
                  </a:lnTo>
                  <a:lnTo>
                    <a:pt x="249694" y="207492"/>
                  </a:lnTo>
                  <a:lnTo>
                    <a:pt x="249694" y="51562"/>
                  </a:lnTo>
                  <a:lnTo>
                    <a:pt x="249694" y="49580"/>
                  </a:lnTo>
                  <a:lnTo>
                    <a:pt x="460552" y="119214"/>
                  </a:lnTo>
                  <a:lnTo>
                    <a:pt x="460552" y="75374"/>
                  </a:lnTo>
                  <a:lnTo>
                    <a:pt x="382460" y="49580"/>
                  </a:lnTo>
                  <a:lnTo>
                    <a:pt x="235051" y="914"/>
                  </a:lnTo>
                  <a:lnTo>
                    <a:pt x="234696" y="914"/>
                  </a:lnTo>
                  <a:lnTo>
                    <a:pt x="234505" y="800"/>
                  </a:lnTo>
                  <a:lnTo>
                    <a:pt x="233273" y="469"/>
                  </a:lnTo>
                  <a:lnTo>
                    <a:pt x="231952" y="254"/>
                  </a:lnTo>
                  <a:lnTo>
                    <a:pt x="231622" y="254"/>
                  </a:lnTo>
                  <a:lnTo>
                    <a:pt x="231178" y="139"/>
                  </a:lnTo>
                  <a:lnTo>
                    <a:pt x="227393" y="139"/>
                  </a:lnTo>
                  <a:lnTo>
                    <a:pt x="226847" y="254"/>
                  </a:lnTo>
                  <a:lnTo>
                    <a:pt x="226618" y="330"/>
                  </a:lnTo>
                  <a:lnTo>
                    <a:pt x="225971" y="330"/>
                  </a:lnTo>
                  <a:lnTo>
                    <a:pt x="225755" y="368"/>
                  </a:lnTo>
                  <a:lnTo>
                    <a:pt x="225425" y="469"/>
                  </a:lnTo>
                  <a:lnTo>
                    <a:pt x="224853" y="469"/>
                  </a:lnTo>
                  <a:lnTo>
                    <a:pt x="224421" y="584"/>
                  </a:lnTo>
                  <a:lnTo>
                    <a:pt x="223278" y="800"/>
                  </a:lnTo>
                  <a:lnTo>
                    <a:pt x="222846" y="1028"/>
                  </a:lnTo>
                  <a:lnTo>
                    <a:pt x="222300" y="1130"/>
                  </a:lnTo>
                  <a:lnTo>
                    <a:pt x="221843" y="1358"/>
                  </a:lnTo>
                  <a:lnTo>
                    <a:pt x="221526" y="1460"/>
                  </a:lnTo>
                  <a:lnTo>
                    <a:pt x="221297" y="1460"/>
                  </a:lnTo>
                  <a:lnTo>
                    <a:pt x="221068" y="1574"/>
                  </a:lnTo>
                  <a:lnTo>
                    <a:pt x="208102" y="6781"/>
                  </a:lnTo>
                  <a:lnTo>
                    <a:pt x="208102" y="51562"/>
                  </a:lnTo>
                  <a:lnTo>
                    <a:pt x="208102" y="506526"/>
                  </a:lnTo>
                  <a:lnTo>
                    <a:pt x="41643" y="573138"/>
                  </a:lnTo>
                  <a:lnTo>
                    <a:pt x="41643" y="118224"/>
                  </a:lnTo>
                  <a:lnTo>
                    <a:pt x="208102" y="51562"/>
                  </a:lnTo>
                  <a:lnTo>
                    <a:pt x="208102" y="6781"/>
                  </a:lnTo>
                  <a:lnTo>
                    <a:pt x="5130" y="88125"/>
                  </a:lnTo>
                  <a:lnTo>
                    <a:pt x="0" y="95669"/>
                  </a:lnTo>
                  <a:lnTo>
                    <a:pt x="0" y="603923"/>
                  </a:lnTo>
                  <a:lnTo>
                    <a:pt x="1701" y="612241"/>
                  </a:lnTo>
                  <a:lnTo>
                    <a:pt x="6286" y="618832"/>
                  </a:lnTo>
                  <a:lnTo>
                    <a:pt x="12915" y="623176"/>
                  </a:lnTo>
                  <a:lnTo>
                    <a:pt x="20802" y="624751"/>
                  </a:lnTo>
                  <a:lnTo>
                    <a:pt x="23355" y="624751"/>
                  </a:lnTo>
                  <a:lnTo>
                    <a:pt x="25946" y="624268"/>
                  </a:lnTo>
                  <a:lnTo>
                    <a:pt x="153670" y="573138"/>
                  </a:lnTo>
                  <a:lnTo>
                    <a:pt x="229654" y="542721"/>
                  </a:lnTo>
                  <a:lnTo>
                    <a:pt x="474751" y="623570"/>
                  </a:lnTo>
                  <a:lnTo>
                    <a:pt x="475322" y="623798"/>
                  </a:lnTo>
                  <a:lnTo>
                    <a:pt x="475996" y="624014"/>
                  </a:lnTo>
                  <a:lnTo>
                    <a:pt x="478078" y="624459"/>
                  </a:lnTo>
                  <a:lnTo>
                    <a:pt x="479628" y="624713"/>
                  </a:lnTo>
                  <a:lnTo>
                    <a:pt x="483527" y="624713"/>
                  </a:lnTo>
                  <a:lnTo>
                    <a:pt x="485622" y="624344"/>
                  </a:lnTo>
                  <a:lnTo>
                    <a:pt x="487743" y="623684"/>
                  </a:lnTo>
                  <a:lnTo>
                    <a:pt x="488200" y="623570"/>
                  </a:lnTo>
                  <a:lnTo>
                    <a:pt x="488975" y="623176"/>
                  </a:lnTo>
                  <a:lnTo>
                    <a:pt x="609117" y="575056"/>
                  </a:lnTo>
                  <a:lnTo>
                    <a:pt x="613905" y="573138"/>
                  </a:lnTo>
                  <a:lnTo>
                    <a:pt x="705027" y="536727"/>
                  </a:lnTo>
                  <a:lnTo>
                    <a:pt x="710247" y="529183"/>
                  </a:lnTo>
                  <a:lnTo>
                    <a:pt x="710247" y="51562"/>
                  </a:lnTo>
                  <a:lnTo>
                    <a:pt x="710247" y="13931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67320" y="876138"/>
              <a:ext cx="64361" cy="75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941" y="933448"/>
              <a:ext cx="70409" cy="689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29327" y="840125"/>
              <a:ext cx="49530" cy="61594"/>
            </a:xfrm>
            <a:custGeom>
              <a:avLst/>
              <a:gdLst/>
              <a:ahLst/>
              <a:cxnLst/>
              <a:rect l="l" t="t" r="r" b="b"/>
              <a:pathLst>
                <a:path w="49529" h="61594">
                  <a:moveTo>
                    <a:pt x="29181" y="61062"/>
                  </a:moveTo>
                  <a:lnTo>
                    <a:pt x="18356" y="61062"/>
                  </a:lnTo>
                  <a:lnTo>
                    <a:pt x="15881" y="60622"/>
                  </a:lnTo>
                  <a:lnTo>
                    <a:pt x="13507" y="59737"/>
                  </a:lnTo>
                  <a:lnTo>
                    <a:pt x="6489" y="55378"/>
                  </a:lnTo>
                  <a:lnTo>
                    <a:pt x="1857" y="48887"/>
                  </a:lnTo>
                  <a:lnTo>
                    <a:pt x="0" y="41127"/>
                  </a:lnTo>
                  <a:lnTo>
                    <a:pt x="1307" y="32959"/>
                  </a:lnTo>
                  <a:lnTo>
                    <a:pt x="8607" y="13537"/>
                  </a:lnTo>
                  <a:lnTo>
                    <a:pt x="11732" y="5149"/>
                  </a:lnTo>
                  <a:lnTo>
                    <a:pt x="19681" y="0"/>
                  </a:lnTo>
                  <a:lnTo>
                    <a:pt x="28081" y="0"/>
                  </a:lnTo>
                  <a:lnTo>
                    <a:pt x="30506" y="0"/>
                  </a:lnTo>
                  <a:lnTo>
                    <a:pt x="48906" y="19935"/>
                  </a:lnTo>
                  <a:lnTo>
                    <a:pt x="47556" y="28102"/>
                  </a:lnTo>
                  <a:lnTo>
                    <a:pt x="40256" y="47524"/>
                  </a:lnTo>
                  <a:lnTo>
                    <a:pt x="37131" y="55912"/>
                  </a:lnTo>
                  <a:lnTo>
                    <a:pt x="29181" y="61062"/>
                  </a:lnTo>
                  <a:close/>
                </a:path>
              </a:pathLst>
            </a:custGeom>
            <a:solidFill>
              <a:srgbClr val="00CDB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5156" y="1747071"/>
            <a:ext cx="531670" cy="66294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866623" y="2828797"/>
            <a:ext cx="582930" cy="586740"/>
          </a:xfrm>
          <a:custGeom>
            <a:avLst/>
            <a:gdLst/>
            <a:ahLst/>
            <a:cxnLst/>
            <a:rect l="l" t="t" r="r" b="b"/>
            <a:pathLst>
              <a:path w="582929" h="586739">
                <a:moveTo>
                  <a:pt x="377253" y="225196"/>
                </a:moveTo>
                <a:lnTo>
                  <a:pt x="373583" y="189763"/>
                </a:lnTo>
                <a:lnTo>
                  <a:pt x="360984" y="156095"/>
                </a:lnTo>
                <a:lnTo>
                  <a:pt x="341109" y="127177"/>
                </a:lnTo>
                <a:lnTo>
                  <a:pt x="341109" y="226631"/>
                </a:lnTo>
                <a:lnTo>
                  <a:pt x="332409" y="270040"/>
                </a:lnTo>
                <a:lnTo>
                  <a:pt x="308406" y="306400"/>
                </a:lnTo>
                <a:lnTo>
                  <a:pt x="272199" y="331393"/>
                </a:lnTo>
                <a:lnTo>
                  <a:pt x="226910" y="340677"/>
                </a:lnTo>
                <a:lnTo>
                  <a:pt x="183095" y="331787"/>
                </a:lnTo>
                <a:lnTo>
                  <a:pt x="147269" y="307492"/>
                </a:lnTo>
                <a:lnTo>
                  <a:pt x="123063" y="271259"/>
                </a:lnTo>
                <a:lnTo>
                  <a:pt x="114185" y="226631"/>
                </a:lnTo>
                <a:lnTo>
                  <a:pt x="123063" y="182867"/>
                </a:lnTo>
                <a:lnTo>
                  <a:pt x="147256" y="147078"/>
                </a:lnTo>
                <a:lnTo>
                  <a:pt x="183095" y="122923"/>
                </a:lnTo>
                <a:lnTo>
                  <a:pt x="226910" y="114058"/>
                </a:lnTo>
                <a:lnTo>
                  <a:pt x="271602" y="122923"/>
                </a:lnTo>
                <a:lnTo>
                  <a:pt x="307873" y="147078"/>
                </a:lnTo>
                <a:lnTo>
                  <a:pt x="332219" y="182867"/>
                </a:lnTo>
                <a:lnTo>
                  <a:pt x="341109" y="226631"/>
                </a:lnTo>
                <a:lnTo>
                  <a:pt x="341109" y="127177"/>
                </a:lnTo>
                <a:lnTo>
                  <a:pt x="340258" y="125933"/>
                </a:lnTo>
                <a:lnTo>
                  <a:pt x="326872" y="114058"/>
                </a:lnTo>
                <a:lnTo>
                  <a:pt x="312204" y="101028"/>
                </a:lnTo>
                <a:lnTo>
                  <a:pt x="292252" y="89877"/>
                </a:lnTo>
                <a:lnTo>
                  <a:pt x="271259" y="82029"/>
                </a:lnTo>
                <a:lnTo>
                  <a:pt x="249555" y="77393"/>
                </a:lnTo>
                <a:lnTo>
                  <a:pt x="227431" y="75882"/>
                </a:lnTo>
                <a:lnTo>
                  <a:pt x="212318" y="76568"/>
                </a:lnTo>
                <a:lnTo>
                  <a:pt x="167678" y="86601"/>
                </a:lnTo>
                <a:lnTo>
                  <a:pt x="130657" y="109486"/>
                </a:lnTo>
                <a:lnTo>
                  <a:pt x="101358" y="141846"/>
                </a:lnTo>
                <a:lnTo>
                  <a:pt x="82092" y="181229"/>
                </a:lnTo>
                <a:lnTo>
                  <a:pt x="75158" y="225196"/>
                </a:lnTo>
                <a:lnTo>
                  <a:pt x="79883" y="262318"/>
                </a:lnTo>
                <a:lnTo>
                  <a:pt x="114808" y="327304"/>
                </a:lnTo>
                <a:lnTo>
                  <a:pt x="162572" y="363359"/>
                </a:lnTo>
                <a:lnTo>
                  <a:pt x="203530" y="375767"/>
                </a:lnTo>
                <a:lnTo>
                  <a:pt x="224485" y="377278"/>
                </a:lnTo>
                <a:lnTo>
                  <a:pt x="240626" y="376402"/>
                </a:lnTo>
                <a:lnTo>
                  <a:pt x="256616" y="373824"/>
                </a:lnTo>
                <a:lnTo>
                  <a:pt x="272326" y="369595"/>
                </a:lnTo>
                <a:lnTo>
                  <a:pt x="287655" y="363778"/>
                </a:lnTo>
                <a:lnTo>
                  <a:pt x="323926" y="340677"/>
                </a:lnTo>
                <a:lnTo>
                  <a:pt x="324827" y="340106"/>
                </a:lnTo>
                <a:lnTo>
                  <a:pt x="353047" y="307492"/>
                </a:lnTo>
                <a:lnTo>
                  <a:pt x="370979" y="268376"/>
                </a:lnTo>
                <a:lnTo>
                  <a:pt x="377253" y="225196"/>
                </a:lnTo>
                <a:close/>
              </a:path>
              <a:path w="582929" h="586739">
                <a:moveTo>
                  <a:pt x="582510" y="524916"/>
                </a:moveTo>
                <a:lnTo>
                  <a:pt x="581253" y="490601"/>
                </a:lnTo>
                <a:lnTo>
                  <a:pt x="563727" y="460502"/>
                </a:lnTo>
                <a:lnTo>
                  <a:pt x="544957" y="441769"/>
                </a:lnTo>
                <a:lnTo>
                  <a:pt x="544957" y="511022"/>
                </a:lnTo>
                <a:lnTo>
                  <a:pt x="542201" y="524967"/>
                </a:lnTo>
                <a:lnTo>
                  <a:pt x="534822" y="535940"/>
                </a:lnTo>
                <a:lnTo>
                  <a:pt x="524205" y="543102"/>
                </a:lnTo>
                <a:lnTo>
                  <a:pt x="511708" y="545680"/>
                </a:lnTo>
                <a:lnTo>
                  <a:pt x="504367" y="544880"/>
                </a:lnTo>
                <a:lnTo>
                  <a:pt x="384530" y="433108"/>
                </a:lnTo>
                <a:lnTo>
                  <a:pt x="369671" y="418249"/>
                </a:lnTo>
                <a:lnTo>
                  <a:pt x="361353" y="409956"/>
                </a:lnTo>
                <a:lnTo>
                  <a:pt x="366801" y="405739"/>
                </a:lnTo>
                <a:lnTo>
                  <a:pt x="378904" y="395706"/>
                </a:lnTo>
                <a:lnTo>
                  <a:pt x="394512" y="380530"/>
                </a:lnTo>
                <a:lnTo>
                  <a:pt x="410527" y="360883"/>
                </a:lnTo>
                <a:lnTo>
                  <a:pt x="534809" y="485051"/>
                </a:lnTo>
                <a:lnTo>
                  <a:pt x="539445" y="490524"/>
                </a:lnTo>
                <a:lnTo>
                  <a:pt x="542594" y="496404"/>
                </a:lnTo>
                <a:lnTo>
                  <a:pt x="544385" y="503110"/>
                </a:lnTo>
                <a:lnTo>
                  <a:pt x="544957" y="511022"/>
                </a:lnTo>
                <a:lnTo>
                  <a:pt x="544957" y="441769"/>
                </a:lnTo>
                <a:lnTo>
                  <a:pt x="463969" y="360883"/>
                </a:lnTo>
                <a:lnTo>
                  <a:pt x="432181" y="329133"/>
                </a:lnTo>
                <a:lnTo>
                  <a:pt x="449338" y="282308"/>
                </a:lnTo>
                <a:lnTo>
                  <a:pt x="455510" y="233870"/>
                </a:lnTo>
                <a:lnTo>
                  <a:pt x="451104" y="185420"/>
                </a:lnTo>
                <a:lnTo>
                  <a:pt x="436537" y="138607"/>
                </a:lnTo>
                <a:lnTo>
                  <a:pt x="417347" y="102527"/>
                </a:lnTo>
                <a:lnTo>
                  <a:pt x="417347" y="231876"/>
                </a:lnTo>
                <a:lnTo>
                  <a:pt x="410895" y="276225"/>
                </a:lnTo>
                <a:lnTo>
                  <a:pt x="393179" y="319049"/>
                </a:lnTo>
                <a:lnTo>
                  <a:pt x="391706" y="321932"/>
                </a:lnTo>
                <a:lnTo>
                  <a:pt x="391706" y="323354"/>
                </a:lnTo>
                <a:lnTo>
                  <a:pt x="362800" y="360883"/>
                </a:lnTo>
                <a:lnTo>
                  <a:pt x="355561" y="366649"/>
                </a:lnTo>
                <a:lnTo>
                  <a:pt x="349783" y="372427"/>
                </a:lnTo>
                <a:lnTo>
                  <a:pt x="345478" y="375323"/>
                </a:lnTo>
                <a:lnTo>
                  <a:pt x="341109" y="376770"/>
                </a:lnTo>
                <a:lnTo>
                  <a:pt x="342582" y="376770"/>
                </a:lnTo>
                <a:lnTo>
                  <a:pt x="302831" y="402018"/>
                </a:lnTo>
                <a:lnTo>
                  <a:pt x="260184" y="415721"/>
                </a:lnTo>
                <a:lnTo>
                  <a:pt x="229082" y="418249"/>
                </a:lnTo>
                <a:lnTo>
                  <a:pt x="185699" y="413296"/>
                </a:lnTo>
                <a:lnTo>
                  <a:pt x="145605" y="399110"/>
                </a:lnTo>
                <a:lnTo>
                  <a:pt x="110032" y="376770"/>
                </a:lnTo>
                <a:lnTo>
                  <a:pt x="80187" y="347294"/>
                </a:lnTo>
                <a:lnTo>
                  <a:pt x="57340" y="311746"/>
                </a:lnTo>
                <a:lnTo>
                  <a:pt x="42722" y="271183"/>
                </a:lnTo>
                <a:lnTo>
                  <a:pt x="37579" y="226631"/>
                </a:lnTo>
                <a:lnTo>
                  <a:pt x="43573" y="180771"/>
                </a:lnTo>
                <a:lnTo>
                  <a:pt x="60528" y="137871"/>
                </a:lnTo>
                <a:lnTo>
                  <a:pt x="86982" y="100380"/>
                </a:lnTo>
                <a:lnTo>
                  <a:pt x="121437" y="70751"/>
                </a:lnTo>
                <a:lnTo>
                  <a:pt x="173469" y="46316"/>
                </a:lnTo>
                <a:lnTo>
                  <a:pt x="229679" y="38227"/>
                </a:lnTo>
                <a:lnTo>
                  <a:pt x="248246" y="39090"/>
                </a:lnTo>
                <a:lnTo>
                  <a:pt x="302107" y="51955"/>
                </a:lnTo>
                <a:lnTo>
                  <a:pt x="342798" y="76225"/>
                </a:lnTo>
                <a:lnTo>
                  <a:pt x="375285" y="108191"/>
                </a:lnTo>
                <a:lnTo>
                  <a:pt x="398945" y="146024"/>
                </a:lnTo>
                <a:lnTo>
                  <a:pt x="413169" y="187871"/>
                </a:lnTo>
                <a:lnTo>
                  <a:pt x="417347" y="231876"/>
                </a:lnTo>
                <a:lnTo>
                  <a:pt x="417347" y="102527"/>
                </a:lnTo>
                <a:lnTo>
                  <a:pt x="387972" y="66103"/>
                </a:lnTo>
                <a:lnTo>
                  <a:pt x="353961" y="38455"/>
                </a:lnTo>
                <a:lnTo>
                  <a:pt x="314998" y="17653"/>
                </a:lnTo>
                <a:lnTo>
                  <a:pt x="272262" y="4559"/>
                </a:lnTo>
                <a:lnTo>
                  <a:pt x="226910" y="0"/>
                </a:lnTo>
                <a:lnTo>
                  <a:pt x="181851" y="4686"/>
                </a:lnTo>
                <a:lnTo>
                  <a:pt x="139357" y="18110"/>
                </a:lnTo>
                <a:lnTo>
                  <a:pt x="100596" y="39293"/>
                </a:lnTo>
                <a:lnTo>
                  <a:pt x="66763" y="67246"/>
                </a:lnTo>
                <a:lnTo>
                  <a:pt x="39027" y="101028"/>
                </a:lnTo>
                <a:lnTo>
                  <a:pt x="17348" y="141706"/>
                </a:lnTo>
                <a:lnTo>
                  <a:pt x="4343" y="184950"/>
                </a:lnTo>
                <a:lnTo>
                  <a:pt x="0" y="229501"/>
                </a:lnTo>
                <a:lnTo>
                  <a:pt x="4330" y="274129"/>
                </a:lnTo>
                <a:lnTo>
                  <a:pt x="17335" y="317576"/>
                </a:lnTo>
                <a:lnTo>
                  <a:pt x="40386" y="358597"/>
                </a:lnTo>
                <a:lnTo>
                  <a:pt x="70116" y="392988"/>
                </a:lnTo>
                <a:lnTo>
                  <a:pt x="105194" y="420408"/>
                </a:lnTo>
                <a:lnTo>
                  <a:pt x="144310" y="440448"/>
                </a:lnTo>
                <a:lnTo>
                  <a:pt x="186131" y="452742"/>
                </a:lnTo>
                <a:lnTo>
                  <a:pt x="229362" y="456920"/>
                </a:lnTo>
                <a:lnTo>
                  <a:pt x="254673" y="455472"/>
                </a:lnTo>
                <a:lnTo>
                  <a:pt x="279742" y="451065"/>
                </a:lnTo>
                <a:lnTo>
                  <a:pt x="304304" y="443623"/>
                </a:lnTo>
                <a:lnTo>
                  <a:pt x="328129" y="433108"/>
                </a:lnTo>
                <a:lnTo>
                  <a:pt x="461086" y="564426"/>
                </a:lnTo>
                <a:lnTo>
                  <a:pt x="472122" y="573798"/>
                </a:lnTo>
                <a:lnTo>
                  <a:pt x="485152" y="580669"/>
                </a:lnTo>
                <a:lnTo>
                  <a:pt x="499516" y="584885"/>
                </a:lnTo>
                <a:lnTo>
                  <a:pt x="514578" y="586320"/>
                </a:lnTo>
                <a:lnTo>
                  <a:pt x="521208" y="586041"/>
                </a:lnTo>
                <a:lnTo>
                  <a:pt x="568604" y="557339"/>
                </a:lnTo>
                <a:lnTo>
                  <a:pt x="573608" y="545680"/>
                </a:lnTo>
                <a:lnTo>
                  <a:pt x="582510" y="524916"/>
                </a:lnTo>
                <a:close/>
              </a:path>
            </a:pathLst>
          </a:custGeom>
          <a:solidFill>
            <a:srgbClr val="FFAA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591544" y="4150866"/>
            <a:ext cx="6379210" cy="568325"/>
            <a:chOff x="2591544" y="4150866"/>
            <a:chExt cx="6379210" cy="5683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1544" y="4150866"/>
              <a:ext cx="6378887" cy="5678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67744" y="4208016"/>
              <a:ext cx="6226810" cy="415925"/>
            </a:xfrm>
            <a:custGeom>
              <a:avLst/>
              <a:gdLst/>
              <a:ahLst/>
              <a:cxnLst/>
              <a:rect l="l" t="t" r="r" b="b"/>
              <a:pathLst>
                <a:path w="6226809" h="415925">
                  <a:moveTo>
                    <a:pt x="6157237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lnTo>
                    <a:pt x="5441" y="42292"/>
                  </a:lnTo>
                  <a:lnTo>
                    <a:pt x="20290" y="20274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6157237" y="0"/>
                  </a:lnTo>
                  <a:lnTo>
                    <a:pt x="6195659" y="11633"/>
                  </a:lnTo>
                  <a:lnTo>
                    <a:pt x="6221215" y="42746"/>
                  </a:lnTo>
                  <a:lnTo>
                    <a:pt x="6226487" y="69249"/>
                  </a:lnTo>
                  <a:lnTo>
                    <a:pt x="6226487" y="346249"/>
                  </a:lnTo>
                  <a:lnTo>
                    <a:pt x="6221046" y="373206"/>
                  </a:lnTo>
                  <a:lnTo>
                    <a:pt x="6206206" y="395217"/>
                  </a:lnTo>
                  <a:lnTo>
                    <a:pt x="6184194" y="410057"/>
                  </a:lnTo>
                  <a:lnTo>
                    <a:pt x="6157237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67744" y="4208016"/>
              <a:ext cx="6226810" cy="415925"/>
            </a:xfrm>
            <a:custGeom>
              <a:avLst/>
              <a:gdLst/>
              <a:ahLst/>
              <a:cxnLst/>
              <a:rect l="l" t="t" r="r" b="b"/>
              <a:pathLst>
                <a:path w="6226809" h="415925">
                  <a:moveTo>
                    <a:pt x="0" y="69249"/>
                  </a:move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6157237" y="0"/>
                  </a:lnTo>
                  <a:lnTo>
                    <a:pt x="6195659" y="11633"/>
                  </a:lnTo>
                  <a:lnTo>
                    <a:pt x="6221215" y="42746"/>
                  </a:lnTo>
                  <a:lnTo>
                    <a:pt x="6226487" y="69249"/>
                  </a:lnTo>
                  <a:lnTo>
                    <a:pt x="6226487" y="346249"/>
                  </a:lnTo>
                  <a:lnTo>
                    <a:pt x="6221046" y="373206"/>
                  </a:lnTo>
                  <a:lnTo>
                    <a:pt x="6206206" y="395217"/>
                  </a:lnTo>
                  <a:lnTo>
                    <a:pt x="6184194" y="410057"/>
                  </a:lnTo>
                  <a:lnTo>
                    <a:pt x="6157237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585517" y="567511"/>
            <a:ext cx="3233420" cy="3014980"/>
            <a:chOff x="3585517" y="567511"/>
            <a:chExt cx="3233420" cy="3014980"/>
          </a:xfrm>
        </p:grpSpPr>
        <p:sp>
          <p:nvSpPr>
            <p:cNvPr id="16" name="object 16"/>
            <p:cNvSpPr/>
            <p:nvPr/>
          </p:nvSpPr>
          <p:spPr>
            <a:xfrm>
              <a:off x="3585515" y="567511"/>
              <a:ext cx="624205" cy="3014980"/>
            </a:xfrm>
            <a:custGeom>
              <a:avLst/>
              <a:gdLst/>
              <a:ahLst/>
              <a:cxnLst/>
              <a:rect l="l" t="t" r="r" b="b"/>
              <a:pathLst>
                <a:path w="624204" h="3014979">
                  <a:moveTo>
                    <a:pt x="624090" y="2372690"/>
                  </a:moveTo>
                  <a:lnTo>
                    <a:pt x="615416" y="2329650"/>
                  </a:lnTo>
                  <a:lnTo>
                    <a:pt x="600405" y="2305862"/>
                  </a:lnTo>
                  <a:lnTo>
                    <a:pt x="591451" y="2295791"/>
                  </a:lnTo>
                  <a:lnTo>
                    <a:pt x="575144" y="2282215"/>
                  </a:lnTo>
                  <a:lnTo>
                    <a:pt x="575144" y="2858439"/>
                  </a:lnTo>
                  <a:lnTo>
                    <a:pt x="569150" y="2885948"/>
                  </a:lnTo>
                  <a:lnTo>
                    <a:pt x="553212" y="2907030"/>
                  </a:lnTo>
                  <a:lnTo>
                    <a:pt x="530390" y="2920517"/>
                  </a:lnTo>
                  <a:lnTo>
                    <a:pt x="503745" y="2925267"/>
                  </a:lnTo>
                  <a:lnTo>
                    <a:pt x="312051" y="2925267"/>
                  </a:lnTo>
                  <a:lnTo>
                    <a:pt x="312051" y="2882735"/>
                  </a:lnTo>
                  <a:lnTo>
                    <a:pt x="511898" y="2882735"/>
                  </a:lnTo>
                  <a:lnTo>
                    <a:pt x="520560" y="2880931"/>
                  </a:lnTo>
                  <a:lnTo>
                    <a:pt x="527710" y="2875889"/>
                  </a:lnTo>
                  <a:lnTo>
                    <a:pt x="532561" y="2868206"/>
                  </a:lnTo>
                  <a:lnTo>
                    <a:pt x="534339" y="2858439"/>
                  </a:lnTo>
                  <a:lnTo>
                    <a:pt x="532561" y="2849842"/>
                  </a:lnTo>
                  <a:lnTo>
                    <a:pt x="527710" y="2842742"/>
                  </a:lnTo>
                  <a:lnTo>
                    <a:pt x="520560" y="2837916"/>
                  </a:lnTo>
                  <a:lnTo>
                    <a:pt x="511898" y="2836138"/>
                  </a:lnTo>
                  <a:lnTo>
                    <a:pt x="267169" y="2836138"/>
                  </a:lnTo>
                  <a:lnTo>
                    <a:pt x="267169" y="2882735"/>
                  </a:lnTo>
                  <a:lnTo>
                    <a:pt x="267169" y="2949537"/>
                  </a:lnTo>
                  <a:lnTo>
                    <a:pt x="265112" y="2948267"/>
                  </a:lnTo>
                  <a:lnTo>
                    <a:pt x="234543" y="2929318"/>
                  </a:lnTo>
                  <a:lnTo>
                    <a:pt x="228396" y="2927235"/>
                  </a:lnTo>
                  <a:lnTo>
                    <a:pt x="210070" y="2927235"/>
                  </a:lnTo>
                  <a:lnTo>
                    <a:pt x="208000" y="2929318"/>
                  </a:lnTo>
                  <a:lnTo>
                    <a:pt x="177444" y="2948267"/>
                  </a:lnTo>
                  <a:lnTo>
                    <a:pt x="177444" y="2925267"/>
                  </a:lnTo>
                  <a:lnTo>
                    <a:pt x="177444" y="2882735"/>
                  </a:lnTo>
                  <a:lnTo>
                    <a:pt x="267169" y="2882735"/>
                  </a:lnTo>
                  <a:lnTo>
                    <a:pt x="267169" y="2836138"/>
                  </a:lnTo>
                  <a:lnTo>
                    <a:pt x="132524" y="2836138"/>
                  </a:lnTo>
                  <a:lnTo>
                    <a:pt x="132524" y="2882735"/>
                  </a:lnTo>
                  <a:lnTo>
                    <a:pt x="132524" y="2925267"/>
                  </a:lnTo>
                  <a:lnTo>
                    <a:pt x="53022" y="2925267"/>
                  </a:lnTo>
                  <a:lnTo>
                    <a:pt x="56045" y="2915488"/>
                  </a:lnTo>
                  <a:lnTo>
                    <a:pt x="58877" y="2904769"/>
                  </a:lnTo>
                  <a:lnTo>
                    <a:pt x="61315" y="2893669"/>
                  </a:lnTo>
                  <a:lnTo>
                    <a:pt x="63169" y="2882735"/>
                  </a:lnTo>
                  <a:lnTo>
                    <a:pt x="132524" y="2882735"/>
                  </a:lnTo>
                  <a:lnTo>
                    <a:pt x="132524" y="2836138"/>
                  </a:lnTo>
                  <a:lnTo>
                    <a:pt x="65252" y="2836138"/>
                  </a:lnTo>
                  <a:lnTo>
                    <a:pt x="63639" y="2826372"/>
                  </a:lnTo>
                  <a:lnTo>
                    <a:pt x="61658" y="2815666"/>
                  </a:lnTo>
                  <a:lnTo>
                    <a:pt x="58928" y="2804579"/>
                  </a:lnTo>
                  <a:lnTo>
                    <a:pt x="55016" y="2793682"/>
                  </a:lnTo>
                  <a:lnTo>
                    <a:pt x="509892" y="2793682"/>
                  </a:lnTo>
                  <a:lnTo>
                    <a:pt x="534695" y="2798686"/>
                  </a:lnTo>
                  <a:lnTo>
                    <a:pt x="555510" y="2812402"/>
                  </a:lnTo>
                  <a:lnTo>
                    <a:pt x="569823" y="2832951"/>
                  </a:lnTo>
                  <a:lnTo>
                    <a:pt x="575144" y="2858439"/>
                  </a:lnTo>
                  <a:lnTo>
                    <a:pt x="575144" y="2282215"/>
                  </a:lnTo>
                  <a:lnTo>
                    <a:pt x="574725" y="2281859"/>
                  </a:lnTo>
                  <a:lnTo>
                    <a:pt x="573151" y="2280970"/>
                  </a:lnTo>
                  <a:lnTo>
                    <a:pt x="573151" y="2376741"/>
                  </a:lnTo>
                  <a:lnTo>
                    <a:pt x="573151" y="2773438"/>
                  </a:lnTo>
                  <a:lnTo>
                    <a:pt x="558304" y="2763139"/>
                  </a:lnTo>
                  <a:lnTo>
                    <a:pt x="541743" y="2756230"/>
                  </a:lnTo>
                  <a:lnTo>
                    <a:pt x="524052" y="2752369"/>
                  </a:lnTo>
                  <a:lnTo>
                    <a:pt x="505790" y="2751163"/>
                  </a:lnTo>
                  <a:lnTo>
                    <a:pt x="483349" y="2751163"/>
                  </a:lnTo>
                  <a:lnTo>
                    <a:pt x="483349" y="2747111"/>
                  </a:lnTo>
                  <a:lnTo>
                    <a:pt x="483349" y="2307933"/>
                  </a:lnTo>
                  <a:lnTo>
                    <a:pt x="505790" y="2307933"/>
                  </a:lnTo>
                  <a:lnTo>
                    <a:pt x="531812" y="2313279"/>
                  </a:lnTo>
                  <a:lnTo>
                    <a:pt x="553237" y="2327910"/>
                  </a:lnTo>
                  <a:lnTo>
                    <a:pt x="567791" y="2349754"/>
                  </a:lnTo>
                  <a:lnTo>
                    <a:pt x="573151" y="2376741"/>
                  </a:lnTo>
                  <a:lnTo>
                    <a:pt x="573151" y="2280970"/>
                  </a:lnTo>
                  <a:lnTo>
                    <a:pt x="555510" y="2270976"/>
                  </a:lnTo>
                  <a:lnTo>
                    <a:pt x="534377" y="2263876"/>
                  </a:lnTo>
                  <a:lnTo>
                    <a:pt x="511898" y="2261336"/>
                  </a:lnTo>
                  <a:lnTo>
                    <a:pt x="440550" y="2261336"/>
                  </a:lnTo>
                  <a:lnTo>
                    <a:pt x="440550" y="2305862"/>
                  </a:lnTo>
                  <a:lnTo>
                    <a:pt x="440550" y="2747111"/>
                  </a:lnTo>
                  <a:lnTo>
                    <a:pt x="42799" y="2747111"/>
                  </a:lnTo>
                  <a:lnTo>
                    <a:pt x="42862" y="2327910"/>
                  </a:lnTo>
                  <a:lnTo>
                    <a:pt x="44551" y="2320683"/>
                  </a:lnTo>
                  <a:lnTo>
                    <a:pt x="49174" y="2313990"/>
                  </a:lnTo>
                  <a:lnTo>
                    <a:pt x="55702" y="2308796"/>
                  </a:lnTo>
                  <a:lnTo>
                    <a:pt x="63169" y="2305862"/>
                  </a:lnTo>
                  <a:lnTo>
                    <a:pt x="440550" y="2305862"/>
                  </a:lnTo>
                  <a:lnTo>
                    <a:pt x="440550" y="2261336"/>
                  </a:lnTo>
                  <a:lnTo>
                    <a:pt x="67246" y="2261336"/>
                  </a:lnTo>
                  <a:lnTo>
                    <a:pt x="42443" y="2266658"/>
                  </a:lnTo>
                  <a:lnTo>
                    <a:pt x="21640" y="2281097"/>
                  </a:lnTo>
                  <a:lnTo>
                    <a:pt x="7327" y="2302357"/>
                  </a:lnTo>
                  <a:lnTo>
                    <a:pt x="2044" y="2327910"/>
                  </a:lnTo>
                  <a:lnTo>
                    <a:pt x="1993" y="2777490"/>
                  </a:lnTo>
                  <a:lnTo>
                    <a:pt x="4076" y="2781541"/>
                  </a:lnTo>
                  <a:lnTo>
                    <a:pt x="18961" y="2820390"/>
                  </a:lnTo>
                  <a:lnTo>
                    <a:pt x="23926" y="2860192"/>
                  </a:lnTo>
                  <a:lnTo>
                    <a:pt x="18961" y="2899638"/>
                  </a:lnTo>
                  <a:lnTo>
                    <a:pt x="4076" y="2937383"/>
                  </a:lnTo>
                  <a:lnTo>
                    <a:pt x="0" y="2943441"/>
                  </a:lnTo>
                  <a:lnTo>
                    <a:pt x="0" y="2949537"/>
                  </a:lnTo>
                  <a:lnTo>
                    <a:pt x="4076" y="2957639"/>
                  </a:lnTo>
                  <a:lnTo>
                    <a:pt x="6070" y="2963684"/>
                  </a:lnTo>
                  <a:lnTo>
                    <a:pt x="14249" y="2967710"/>
                  </a:lnTo>
                  <a:lnTo>
                    <a:pt x="132524" y="2967710"/>
                  </a:lnTo>
                  <a:lnTo>
                    <a:pt x="132524" y="3000108"/>
                  </a:lnTo>
                  <a:lnTo>
                    <a:pt x="136601" y="3006217"/>
                  </a:lnTo>
                  <a:lnTo>
                    <a:pt x="144741" y="3010268"/>
                  </a:lnTo>
                  <a:lnTo>
                    <a:pt x="148818" y="3013265"/>
                  </a:lnTo>
                  <a:lnTo>
                    <a:pt x="152450" y="3014815"/>
                  </a:lnTo>
                  <a:lnTo>
                    <a:pt x="159575" y="3014815"/>
                  </a:lnTo>
                  <a:lnTo>
                    <a:pt x="163144" y="3013265"/>
                  </a:lnTo>
                  <a:lnTo>
                    <a:pt x="167220" y="3010268"/>
                  </a:lnTo>
                  <a:lnTo>
                    <a:pt x="220243" y="2975813"/>
                  </a:lnTo>
                  <a:lnTo>
                    <a:pt x="275323" y="3010268"/>
                  </a:lnTo>
                  <a:lnTo>
                    <a:pt x="278701" y="3012440"/>
                  </a:lnTo>
                  <a:lnTo>
                    <a:pt x="282651" y="3014040"/>
                  </a:lnTo>
                  <a:lnTo>
                    <a:pt x="290423" y="3014040"/>
                  </a:lnTo>
                  <a:lnTo>
                    <a:pt x="294043" y="3012960"/>
                  </a:lnTo>
                  <a:lnTo>
                    <a:pt x="297726" y="3010268"/>
                  </a:lnTo>
                  <a:lnTo>
                    <a:pt x="305892" y="3006217"/>
                  </a:lnTo>
                  <a:lnTo>
                    <a:pt x="309968" y="2998114"/>
                  </a:lnTo>
                  <a:lnTo>
                    <a:pt x="309968" y="2975813"/>
                  </a:lnTo>
                  <a:lnTo>
                    <a:pt x="309968" y="2967710"/>
                  </a:lnTo>
                  <a:lnTo>
                    <a:pt x="503745" y="2967710"/>
                  </a:lnTo>
                  <a:lnTo>
                    <a:pt x="546646" y="2959468"/>
                  </a:lnTo>
                  <a:lnTo>
                    <a:pt x="562800" y="2949537"/>
                  </a:lnTo>
                  <a:lnTo>
                    <a:pt x="583819" y="2936621"/>
                  </a:lnTo>
                  <a:lnTo>
                    <a:pt x="592747" y="2925267"/>
                  </a:lnTo>
                  <a:lnTo>
                    <a:pt x="611035" y="2902000"/>
                  </a:lnTo>
                  <a:lnTo>
                    <a:pt x="624090" y="2858439"/>
                  </a:lnTo>
                  <a:lnTo>
                    <a:pt x="624090" y="2793682"/>
                  </a:lnTo>
                  <a:lnTo>
                    <a:pt x="624090" y="2773438"/>
                  </a:lnTo>
                  <a:lnTo>
                    <a:pt x="624090" y="2372690"/>
                  </a:lnTo>
                  <a:close/>
                </a:path>
                <a:path w="624204" h="3014979">
                  <a:moveTo>
                    <a:pt x="624090" y="1242009"/>
                  </a:moveTo>
                  <a:lnTo>
                    <a:pt x="615416" y="1198981"/>
                  </a:lnTo>
                  <a:lnTo>
                    <a:pt x="591451" y="1165110"/>
                  </a:lnTo>
                  <a:lnTo>
                    <a:pt x="575144" y="1151547"/>
                  </a:lnTo>
                  <a:lnTo>
                    <a:pt x="575144" y="1727771"/>
                  </a:lnTo>
                  <a:lnTo>
                    <a:pt x="569150" y="1755279"/>
                  </a:lnTo>
                  <a:lnTo>
                    <a:pt x="553212" y="1776349"/>
                  </a:lnTo>
                  <a:lnTo>
                    <a:pt x="530390" y="1789836"/>
                  </a:lnTo>
                  <a:lnTo>
                    <a:pt x="503745" y="1794586"/>
                  </a:lnTo>
                  <a:lnTo>
                    <a:pt x="312051" y="1794586"/>
                  </a:lnTo>
                  <a:lnTo>
                    <a:pt x="312051" y="1752053"/>
                  </a:lnTo>
                  <a:lnTo>
                    <a:pt x="511898" y="1752053"/>
                  </a:lnTo>
                  <a:lnTo>
                    <a:pt x="520560" y="1750250"/>
                  </a:lnTo>
                  <a:lnTo>
                    <a:pt x="527710" y="1745208"/>
                  </a:lnTo>
                  <a:lnTo>
                    <a:pt x="532561" y="1737525"/>
                  </a:lnTo>
                  <a:lnTo>
                    <a:pt x="534339" y="1727771"/>
                  </a:lnTo>
                  <a:lnTo>
                    <a:pt x="532561" y="1719160"/>
                  </a:lnTo>
                  <a:lnTo>
                    <a:pt x="527710" y="1712074"/>
                  </a:lnTo>
                  <a:lnTo>
                    <a:pt x="520560" y="1707248"/>
                  </a:lnTo>
                  <a:lnTo>
                    <a:pt x="511898" y="1705483"/>
                  </a:lnTo>
                  <a:lnTo>
                    <a:pt x="267169" y="1705483"/>
                  </a:lnTo>
                  <a:lnTo>
                    <a:pt x="267169" y="1752053"/>
                  </a:lnTo>
                  <a:lnTo>
                    <a:pt x="267169" y="1818868"/>
                  </a:lnTo>
                  <a:lnTo>
                    <a:pt x="265099" y="1817585"/>
                  </a:lnTo>
                  <a:lnTo>
                    <a:pt x="234543" y="1798637"/>
                  </a:lnTo>
                  <a:lnTo>
                    <a:pt x="228396" y="1796580"/>
                  </a:lnTo>
                  <a:lnTo>
                    <a:pt x="210070" y="1796580"/>
                  </a:lnTo>
                  <a:lnTo>
                    <a:pt x="208000" y="1798637"/>
                  </a:lnTo>
                  <a:lnTo>
                    <a:pt x="177444" y="1817585"/>
                  </a:lnTo>
                  <a:lnTo>
                    <a:pt x="177444" y="1794586"/>
                  </a:lnTo>
                  <a:lnTo>
                    <a:pt x="177444" y="1752053"/>
                  </a:lnTo>
                  <a:lnTo>
                    <a:pt x="267169" y="1752053"/>
                  </a:lnTo>
                  <a:lnTo>
                    <a:pt x="267169" y="1705483"/>
                  </a:lnTo>
                  <a:lnTo>
                    <a:pt x="132524" y="1705483"/>
                  </a:lnTo>
                  <a:lnTo>
                    <a:pt x="132524" y="1752053"/>
                  </a:lnTo>
                  <a:lnTo>
                    <a:pt x="132524" y="1794586"/>
                  </a:lnTo>
                  <a:lnTo>
                    <a:pt x="53022" y="1794586"/>
                  </a:lnTo>
                  <a:lnTo>
                    <a:pt x="56045" y="1784807"/>
                  </a:lnTo>
                  <a:lnTo>
                    <a:pt x="58877" y="1774088"/>
                  </a:lnTo>
                  <a:lnTo>
                    <a:pt x="61315" y="1762975"/>
                  </a:lnTo>
                  <a:lnTo>
                    <a:pt x="63169" y="1752053"/>
                  </a:lnTo>
                  <a:lnTo>
                    <a:pt x="132524" y="1752053"/>
                  </a:lnTo>
                  <a:lnTo>
                    <a:pt x="132524" y="1705483"/>
                  </a:lnTo>
                  <a:lnTo>
                    <a:pt x="65252" y="1705483"/>
                  </a:lnTo>
                  <a:lnTo>
                    <a:pt x="63639" y="1695704"/>
                  </a:lnTo>
                  <a:lnTo>
                    <a:pt x="61658" y="1684985"/>
                  </a:lnTo>
                  <a:lnTo>
                    <a:pt x="58928" y="1673898"/>
                  </a:lnTo>
                  <a:lnTo>
                    <a:pt x="55016" y="1663014"/>
                  </a:lnTo>
                  <a:lnTo>
                    <a:pt x="509892" y="1663014"/>
                  </a:lnTo>
                  <a:lnTo>
                    <a:pt x="534695" y="1668005"/>
                  </a:lnTo>
                  <a:lnTo>
                    <a:pt x="555510" y="1681734"/>
                  </a:lnTo>
                  <a:lnTo>
                    <a:pt x="569823" y="1702282"/>
                  </a:lnTo>
                  <a:lnTo>
                    <a:pt x="575144" y="1727771"/>
                  </a:lnTo>
                  <a:lnTo>
                    <a:pt x="575144" y="1151547"/>
                  </a:lnTo>
                  <a:lnTo>
                    <a:pt x="574725" y="1151191"/>
                  </a:lnTo>
                  <a:lnTo>
                    <a:pt x="573151" y="1150302"/>
                  </a:lnTo>
                  <a:lnTo>
                    <a:pt x="573151" y="1246060"/>
                  </a:lnTo>
                  <a:lnTo>
                    <a:pt x="573151" y="1642770"/>
                  </a:lnTo>
                  <a:lnTo>
                    <a:pt x="558304" y="1632458"/>
                  </a:lnTo>
                  <a:lnTo>
                    <a:pt x="541743" y="1625561"/>
                  </a:lnTo>
                  <a:lnTo>
                    <a:pt x="524052" y="1621688"/>
                  </a:lnTo>
                  <a:lnTo>
                    <a:pt x="505790" y="1620481"/>
                  </a:lnTo>
                  <a:lnTo>
                    <a:pt x="483349" y="1620481"/>
                  </a:lnTo>
                  <a:lnTo>
                    <a:pt x="483349" y="1616430"/>
                  </a:lnTo>
                  <a:lnTo>
                    <a:pt x="483349" y="1177251"/>
                  </a:lnTo>
                  <a:lnTo>
                    <a:pt x="505790" y="1177251"/>
                  </a:lnTo>
                  <a:lnTo>
                    <a:pt x="531812" y="1182598"/>
                  </a:lnTo>
                  <a:lnTo>
                    <a:pt x="553237" y="1197229"/>
                  </a:lnTo>
                  <a:lnTo>
                    <a:pt x="567791" y="1219073"/>
                  </a:lnTo>
                  <a:lnTo>
                    <a:pt x="573151" y="1246060"/>
                  </a:lnTo>
                  <a:lnTo>
                    <a:pt x="573151" y="1150302"/>
                  </a:lnTo>
                  <a:lnTo>
                    <a:pt x="555510" y="1140307"/>
                  </a:lnTo>
                  <a:lnTo>
                    <a:pt x="534377" y="1133208"/>
                  </a:lnTo>
                  <a:lnTo>
                    <a:pt x="511898" y="1130681"/>
                  </a:lnTo>
                  <a:lnTo>
                    <a:pt x="440550" y="1130681"/>
                  </a:lnTo>
                  <a:lnTo>
                    <a:pt x="440550" y="1175194"/>
                  </a:lnTo>
                  <a:lnTo>
                    <a:pt x="440550" y="1616430"/>
                  </a:lnTo>
                  <a:lnTo>
                    <a:pt x="42799" y="1616430"/>
                  </a:lnTo>
                  <a:lnTo>
                    <a:pt x="42862" y="1197229"/>
                  </a:lnTo>
                  <a:lnTo>
                    <a:pt x="44551" y="1190015"/>
                  </a:lnTo>
                  <a:lnTo>
                    <a:pt x="49174" y="1183309"/>
                  </a:lnTo>
                  <a:lnTo>
                    <a:pt x="55702" y="1178128"/>
                  </a:lnTo>
                  <a:lnTo>
                    <a:pt x="63169" y="1175194"/>
                  </a:lnTo>
                  <a:lnTo>
                    <a:pt x="440550" y="1175194"/>
                  </a:lnTo>
                  <a:lnTo>
                    <a:pt x="440550" y="1130681"/>
                  </a:lnTo>
                  <a:lnTo>
                    <a:pt x="67246" y="1130681"/>
                  </a:lnTo>
                  <a:lnTo>
                    <a:pt x="42443" y="1135989"/>
                  </a:lnTo>
                  <a:lnTo>
                    <a:pt x="21640" y="1150429"/>
                  </a:lnTo>
                  <a:lnTo>
                    <a:pt x="7327" y="1171689"/>
                  </a:lnTo>
                  <a:lnTo>
                    <a:pt x="2057" y="1197229"/>
                  </a:lnTo>
                  <a:lnTo>
                    <a:pt x="1993" y="1646821"/>
                  </a:lnTo>
                  <a:lnTo>
                    <a:pt x="4076" y="1650873"/>
                  </a:lnTo>
                  <a:lnTo>
                    <a:pt x="18961" y="1689709"/>
                  </a:lnTo>
                  <a:lnTo>
                    <a:pt x="23926" y="1729524"/>
                  </a:lnTo>
                  <a:lnTo>
                    <a:pt x="18961" y="1768970"/>
                  </a:lnTo>
                  <a:lnTo>
                    <a:pt x="4076" y="1806727"/>
                  </a:lnTo>
                  <a:lnTo>
                    <a:pt x="0" y="1812759"/>
                  </a:lnTo>
                  <a:lnTo>
                    <a:pt x="0" y="1818868"/>
                  </a:lnTo>
                  <a:lnTo>
                    <a:pt x="4076" y="1826958"/>
                  </a:lnTo>
                  <a:lnTo>
                    <a:pt x="6070" y="1833003"/>
                  </a:lnTo>
                  <a:lnTo>
                    <a:pt x="14249" y="1837055"/>
                  </a:lnTo>
                  <a:lnTo>
                    <a:pt x="132524" y="1837055"/>
                  </a:lnTo>
                  <a:lnTo>
                    <a:pt x="132524" y="1869427"/>
                  </a:lnTo>
                  <a:lnTo>
                    <a:pt x="136601" y="1875536"/>
                  </a:lnTo>
                  <a:lnTo>
                    <a:pt x="144741" y="1879574"/>
                  </a:lnTo>
                  <a:lnTo>
                    <a:pt x="148818" y="1882597"/>
                  </a:lnTo>
                  <a:lnTo>
                    <a:pt x="152450" y="1884146"/>
                  </a:lnTo>
                  <a:lnTo>
                    <a:pt x="159575" y="1884146"/>
                  </a:lnTo>
                  <a:lnTo>
                    <a:pt x="163144" y="1882597"/>
                  </a:lnTo>
                  <a:lnTo>
                    <a:pt x="167220" y="1879574"/>
                  </a:lnTo>
                  <a:lnTo>
                    <a:pt x="220243" y="1845144"/>
                  </a:lnTo>
                  <a:lnTo>
                    <a:pt x="275323" y="1879574"/>
                  </a:lnTo>
                  <a:lnTo>
                    <a:pt x="278701" y="1881759"/>
                  </a:lnTo>
                  <a:lnTo>
                    <a:pt x="282651" y="1883371"/>
                  </a:lnTo>
                  <a:lnTo>
                    <a:pt x="290423" y="1883371"/>
                  </a:lnTo>
                  <a:lnTo>
                    <a:pt x="294043" y="1882279"/>
                  </a:lnTo>
                  <a:lnTo>
                    <a:pt x="297726" y="1879574"/>
                  </a:lnTo>
                  <a:lnTo>
                    <a:pt x="305892" y="1875536"/>
                  </a:lnTo>
                  <a:lnTo>
                    <a:pt x="309968" y="1867433"/>
                  </a:lnTo>
                  <a:lnTo>
                    <a:pt x="309968" y="1845144"/>
                  </a:lnTo>
                  <a:lnTo>
                    <a:pt x="309968" y="1837055"/>
                  </a:lnTo>
                  <a:lnTo>
                    <a:pt x="503745" y="1837055"/>
                  </a:lnTo>
                  <a:lnTo>
                    <a:pt x="546646" y="1828800"/>
                  </a:lnTo>
                  <a:lnTo>
                    <a:pt x="562800" y="1818868"/>
                  </a:lnTo>
                  <a:lnTo>
                    <a:pt x="583819" y="1805952"/>
                  </a:lnTo>
                  <a:lnTo>
                    <a:pt x="592747" y="1794586"/>
                  </a:lnTo>
                  <a:lnTo>
                    <a:pt x="611035" y="1771319"/>
                  </a:lnTo>
                  <a:lnTo>
                    <a:pt x="624090" y="1727771"/>
                  </a:lnTo>
                  <a:lnTo>
                    <a:pt x="624090" y="1663014"/>
                  </a:lnTo>
                  <a:lnTo>
                    <a:pt x="624090" y="1642770"/>
                  </a:lnTo>
                  <a:lnTo>
                    <a:pt x="624090" y="1242009"/>
                  </a:lnTo>
                  <a:close/>
                </a:path>
                <a:path w="624204" h="3014979">
                  <a:moveTo>
                    <a:pt x="624090" y="111340"/>
                  </a:moveTo>
                  <a:lnTo>
                    <a:pt x="621868" y="89065"/>
                  </a:lnTo>
                  <a:lnTo>
                    <a:pt x="615416" y="68313"/>
                  </a:lnTo>
                  <a:lnTo>
                    <a:pt x="605155" y="49847"/>
                  </a:lnTo>
                  <a:lnTo>
                    <a:pt x="602246" y="46583"/>
                  </a:lnTo>
                  <a:lnTo>
                    <a:pt x="600417" y="44526"/>
                  </a:lnTo>
                  <a:lnTo>
                    <a:pt x="591451" y="34442"/>
                  </a:lnTo>
                  <a:lnTo>
                    <a:pt x="575144" y="20878"/>
                  </a:lnTo>
                  <a:lnTo>
                    <a:pt x="575144" y="597103"/>
                  </a:lnTo>
                  <a:lnTo>
                    <a:pt x="569150" y="624611"/>
                  </a:lnTo>
                  <a:lnTo>
                    <a:pt x="553212" y="645680"/>
                  </a:lnTo>
                  <a:lnTo>
                    <a:pt x="530390" y="659168"/>
                  </a:lnTo>
                  <a:lnTo>
                    <a:pt x="503745" y="663917"/>
                  </a:lnTo>
                  <a:lnTo>
                    <a:pt x="312051" y="663917"/>
                  </a:lnTo>
                  <a:lnTo>
                    <a:pt x="312051" y="621385"/>
                  </a:lnTo>
                  <a:lnTo>
                    <a:pt x="511898" y="621385"/>
                  </a:lnTo>
                  <a:lnTo>
                    <a:pt x="520560" y="619569"/>
                  </a:lnTo>
                  <a:lnTo>
                    <a:pt x="527710" y="614540"/>
                  </a:lnTo>
                  <a:lnTo>
                    <a:pt x="532561" y="606856"/>
                  </a:lnTo>
                  <a:lnTo>
                    <a:pt x="534339" y="597103"/>
                  </a:lnTo>
                  <a:lnTo>
                    <a:pt x="532561" y="588492"/>
                  </a:lnTo>
                  <a:lnTo>
                    <a:pt x="527710" y="581393"/>
                  </a:lnTo>
                  <a:lnTo>
                    <a:pt x="520560" y="576580"/>
                  </a:lnTo>
                  <a:lnTo>
                    <a:pt x="511898" y="574802"/>
                  </a:lnTo>
                  <a:lnTo>
                    <a:pt x="267169" y="574802"/>
                  </a:lnTo>
                  <a:lnTo>
                    <a:pt x="267169" y="621385"/>
                  </a:lnTo>
                  <a:lnTo>
                    <a:pt x="267169" y="688200"/>
                  </a:lnTo>
                  <a:lnTo>
                    <a:pt x="265099" y="686917"/>
                  </a:lnTo>
                  <a:lnTo>
                    <a:pt x="234543" y="667956"/>
                  </a:lnTo>
                  <a:lnTo>
                    <a:pt x="228396" y="665899"/>
                  </a:lnTo>
                  <a:lnTo>
                    <a:pt x="210070" y="665899"/>
                  </a:lnTo>
                  <a:lnTo>
                    <a:pt x="208000" y="667956"/>
                  </a:lnTo>
                  <a:lnTo>
                    <a:pt x="177444" y="686917"/>
                  </a:lnTo>
                  <a:lnTo>
                    <a:pt x="177444" y="663917"/>
                  </a:lnTo>
                  <a:lnTo>
                    <a:pt x="177444" y="621385"/>
                  </a:lnTo>
                  <a:lnTo>
                    <a:pt x="267169" y="621385"/>
                  </a:lnTo>
                  <a:lnTo>
                    <a:pt x="267169" y="574802"/>
                  </a:lnTo>
                  <a:lnTo>
                    <a:pt x="132524" y="574802"/>
                  </a:lnTo>
                  <a:lnTo>
                    <a:pt x="132524" y="621385"/>
                  </a:lnTo>
                  <a:lnTo>
                    <a:pt x="132524" y="663917"/>
                  </a:lnTo>
                  <a:lnTo>
                    <a:pt x="53022" y="663917"/>
                  </a:lnTo>
                  <a:lnTo>
                    <a:pt x="56045" y="654138"/>
                  </a:lnTo>
                  <a:lnTo>
                    <a:pt x="58877" y="643420"/>
                  </a:lnTo>
                  <a:lnTo>
                    <a:pt x="61315" y="632307"/>
                  </a:lnTo>
                  <a:lnTo>
                    <a:pt x="63169" y="621385"/>
                  </a:lnTo>
                  <a:lnTo>
                    <a:pt x="132524" y="621385"/>
                  </a:lnTo>
                  <a:lnTo>
                    <a:pt x="132524" y="574802"/>
                  </a:lnTo>
                  <a:lnTo>
                    <a:pt x="65252" y="574802"/>
                  </a:lnTo>
                  <a:lnTo>
                    <a:pt x="63639" y="565035"/>
                  </a:lnTo>
                  <a:lnTo>
                    <a:pt x="61658" y="554316"/>
                  </a:lnTo>
                  <a:lnTo>
                    <a:pt x="58928" y="543229"/>
                  </a:lnTo>
                  <a:lnTo>
                    <a:pt x="55016" y="532333"/>
                  </a:lnTo>
                  <a:lnTo>
                    <a:pt x="509892" y="532333"/>
                  </a:lnTo>
                  <a:lnTo>
                    <a:pt x="534695" y="537337"/>
                  </a:lnTo>
                  <a:lnTo>
                    <a:pt x="555510" y="551053"/>
                  </a:lnTo>
                  <a:lnTo>
                    <a:pt x="569823" y="571614"/>
                  </a:lnTo>
                  <a:lnTo>
                    <a:pt x="575144" y="597103"/>
                  </a:lnTo>
                  <a:lnTo>
                    <a:pt x="575144" y="20878"/>
                  </a:lnTo>
                  <a:lnTo>
                    <a:pt x="574725" y="20523"/>
                  </a:lnTo>
                  <a:lnTo>
                    <a:pt x="573151" y="19634"/>
                  </a:lnTo>
                  <a:lnTo>
                    <a:pt x="573151" y="115392"/>
                  </a:lnTo>
                  <a:lnTo>
                    <a:pt x="573151" y="512102"/>
                  </a:lnTo>
                  <a:lnTo>
                    <a:pt x="558304" y="501789"/>
                  </a:lnTo>
                  <a:lnTo>
                    <a:pt x="541743" y="494880"/>
                  </a:lnTo>
                  <a:lnTo>
                    <a:pt x="524052" y="491020"/>
                  </a:lnTo>
                  <a:lnTo>
                    <a:pt x="505790" y="489800"/>
                  </a:lnTo>
                  <a:lnTo>
                    <a:pt x="483349" y="489800"/>
                  </a:lnTo>
                  <a:lnTo>
                    <a:pt x="483349" y="485762"/>
                  </a:lnTo>
                  <a:lnTo>
                    <a:pt x="483349" y="46583"/>
                  </a:lnTo>
                  <a:lnTo>
                    <a:pt x="505790" y="46583"/>
                  </a:lnTo>
                  <a:lnTo>
                    <a:pt x="531812" y="51917"/>
                  </a:lnTo>
                  <a:lnTo>
                    <a:pt x="553237" y="66560"/>
                  </a:lnTo>
                  <a:lnTo>
                    <a:pt x="567791" y="88404"/>
                  </a:lnTo>
                  <a:lnTo>
                    <a:pt x="573151" y="115392"/>
                  </a:lnTo>
                  <a:lnTo>
                    <a:pt x="573151" y="19634"/>
                  </a:lnTo>
                  <a:lnTo>
                    <a:pt x="555510" y="9639"/>
                  </a:lnTo>
                  <a:lnTo>
                    <a:pt x="534377" y="2540"/>
                  </a:lnTo>
                  <a:lnTo>
                    <a:pt x="511898" y="0"/>
                  </a:lnTo>
                  <a:lnTo>
                    <a:pt x="440550" y="0"/>
                  </a:lnTo>
                  <a:lnTo>
                    <a:pt x="440550" y="44526"/>
                  </a:lnTo>
                  <a:lnTo>
                    <a:pt x="440550" y="485762"/>
                  </a:lnTo>
                  <a:lnTo>
                    <a:pt x="42799" y="485762"/>
                  </a:lnTo>
                  <a:lnTo>
                    <a:pt x="42862" y="66560"/>
                  </a:lnTo>
                  <a:lnTo>
                    <a:pt x="44551" y="59347"/>
                  </a:lnTo>
                  <a:lnTo>
                    <a:pt x="49174" y="52641"/>
                  </a:lnTo>
                  <a:lnTo>
                    <a:pt x="55702" y="47447"/>
                  </a:lnTo>
                  <a:lnTo>
                    <a:pt x="63169" y="44526"/>
                  </a:lnTo>
                  <a:lnTo>
                    <a:pt x="440550" y="44526"/>
                  </a:lnTo>
                  <a:lnTo>
                    <a:pt x="440550" y="0"/>
                  </a:lnTo>
                  <a:lnTo>
                    <a:pt x="67246" y="0"/>
                  </a:lnTo>
                  <a:lnTo>
                    <a:pt x="42443" y="5321"/>
                  </a:lnTo>
                  <a:lnTo>
                    <a:pt x="21640" y="19748"/>
                  </a:lnTo>
                  <a:lnTo>
                    <a:pt x="7327" y="41008"/>
                  </a:lnTo>
                  <a:lnTo>
                    <a:pt x="2057" y="66560"/>
                  </a:lnTo>
                  <a:lnTo>
                    <a:pt x="1993" y="516140"/>
                  </a:lnTo>
                  <a:lnTo>
                    <a:pt x="4076" y="520192"/>
                  </a:lnTo>
                  <a:lnTo>
                    <a:pt x="18961" y="559041"/>
                  </a:lnTo>
                  <a:lnTo>
                    <a:pt x="23926" y="598843"/>
                  </a:lnTo>
                  <a:lnTo>
                    <a:pt x="18961" y="638289"/>
                  </a:lnTo>
                  <a:lnTo>
                    <a:pt x="4076" y="676059"/>
                  </a:lnTo>
                  <a:lnTo>
                    <a:pt x="0" y="682091"/>
                  </a:lnTo>
                  <a:lnTo>
                    <a:pt x="0" y="688200"/>
                  </a:lnTo>
                  <a:lnTo>
                    <a:pt x="4076" y="696290"/>
                  </a:lnTo>
                  <a:lnTo>
                    <a:pt x="6070" y="702335"/>
                  </a:lnTo>
                  <a:lnTo>
                    <a:pt x="14249" y="706374"/>
                  </a:lnTo>
                  <a:lnTo>
                    <a:pt x="132524" y="706374"/>
                  </a:lnTo>
                  <a:lnTo>
                    <a:pt x="132524" y="738759"/>
                  </a:lnTo>
                  <a:lnTo>
                    <a:pt x="136601" y="744855"/>
                  </a:lnTo>
                  <a:lnTo>
                    <a:pt x="144741" y="748906"/>
                  </a:lnTo>
                  <a:lnTo>
                    <a:pt x="148818" y="751928"/>
                  </a:lnTo>
                  <a:lnTo>
                    <a:pt x="152450" y="753465"/>
                  </a:lnTo>
                  <a:lnTo>
                    <a:pt x="159575" y="753465"/>
                  </a:lnTo>
                  <a:lnTo>
                    <a:pt x="163144" y="751928"/>
                  </a:lnTo>
                  <a:lnTo>
                    <a:pt x="167220" y="748906"/>
                  </a:lnTo>
                  <a:lnTo>
                    <a:pt x="220243" y="714476"/>
                  </a:lnTo>
                  <a:lnTo>
                    <a:pt x="275323" y="748906"/>
                  </a:lnTo>
                  <a:lnTo>
                    <a:pt x="278701" y="751090"/>
                  </a:lnTo>
                  <a:lnTo>
                    <a:pt x="282651" y="752690"/>
                  </a:lnTo>
                  <a:lnTo>
                    <a:pt x="290423" y="752690"/>
                  </a:lnTo>
                  <a:lnTo>
                    <a:pt x="294043" y="751611"/>
                  </a:lnTo>
                  <a:lnTo>
                    <a:pt x="297726" y="748906"/>
                  </a:lnTo>
                  <a:lnTo>
                    <a:pt x="305892" y="744855"/>
                  </a:lnTo>
                  <a:lnTo>
                    <a:pt x="309968" y="736765"/>
                  </a:lnTo>
                  <a:lnTo>
                    <a:pt x="309968" y="714476"/>
                  </a:lnTo>
                  <a:lnTo>
                    <a:pt x="309968" y="706374"/>
                  </a:lnTo>
                  <a:lnTo>
                    <a:pt x="503745" y="706374"/>
                  </a:lnTo>
                  <a:lnTo>
                    <a:pt x="546646" y="698131"/>
                  </a:lnTo>
                  <a:lnTo>
                    <a:pt x="583819" y="675271"/>
                  </a:lnTo>
                  <a:lnTo>
                    <a:pt x="611035" y="640651"/>
                  </a:lnTo>
                  <a:lnTo>
                    <a:pt x="624090" y="597103"/>
                  </a:lnTo>
                  <a:lnTo>
                    <a:pt x="624090" y="532333"/>
                  </a:lnTo>
                  <a:lnTo>
                    <a:pt x="624090" y="512102"/>
                  </a:lnTo>
                  <a:lnTo>
                    <a:pt x="624090" y="111340"/>
                  </a:lnTo>
                  <a:close/>
                </a:path>
              </a:pathLst>
            </a:custGeom>
            <a:solidFill>
              <a:srgbClr val="1AB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13616" y="919748"/>
              <a:ext cx="2515870" cy="1014094"/>
            </a:xfrm>
            <a:custGeom>
              <a:avLst/>
              <a:gdLst/>
              <a:ahLst/>
              <a:cxnLst/>
              <a:rect l="l" t="t" r="r" b="b"/>
              <a:pathLst>
                <a:path w="2515870" h="1014094">
                  <a:moveTo>
                    <a:pt x="0" y="0"/>
                  </a:moveTo>
                  <a:lnTo>
                    <a:pt x="2515369" y="1013867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7711" y="1894906"/>
              <a:ext cx="110999" cy="8055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93691" y="909998"/>
              <a:ext cx="2526665" cy="0"/>
            </a:xfrm>
            <a:custGeom>
              <a:avLst/>
              <a:gdLst/>
              <a:ahLst/>
              <a:cxnLst/>
              <a:rect l="l" t="t" r="r" b="b"/>
              <a:pathLst>
                <a:path w="2526665">
                  <a:moveTo>
                    <a:pt x="0" y="0"/>
                  </a:moveTo>
                  <a:lnTo>
                    <a:pt x="2526594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0761" y="869008"/>
              <a:ext cx="105499" cy="819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13491" y="2057395"/>
              <a:ext cx="2506980" cy="0"/>
            </a:xfrm>
            <a:custGeom>
              <a:avLst/>
              <a:gdLst/>
              <a:ahLst/>
              <a:cxnLst/>
              <a:rect l="l" t="t" r="r" b="b"/>
              <a:pathLst>
                <a:path w="2506979">
                  <a:moveTo>
                    <a:pt x="0" y="0"/>
                  </a:moveTo>
                  <a:lnTo>
                    <a:pt x="2506794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0761" y="2016405"/>
              <a:ext cx="105499" cy="819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13491" y="3214693"/>
              <a:ext cx="2506980" cy="0"/>
            </a:xfrm>
            <a:custGeom>
              <a:avLst/>
              <a:gdLst/>
              <a:ahLst/>
              <a:cxnLst/>
              <a:rect l="l" t="t" r="r" b="b"/>
              <a:pathLst>
                <a:path w="2506979">
                  <a:moveTo>
                    <a:pt x="0" y="0"/>
                  </a:moveTo>
                  <a:lnTo>
                    <a:pt x="2506794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0761" y="3173693"/>
              <a:ext cx="10549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13491" y="1053345"/>
              <a:ext cx="2524125" cy="2141855"/>
            </a:xfrm>
            <a:custGeom>
              <a:avLst/>
              <a:gdLst/>
              <a:ahLst/>
              <a:cxnLst/>
              <a:rect l="l" t="t" r="r" b="b"/>
              <a:pathLst>
                <a:path w="2524125" h="2141855">
                  <a:moveTo>
                    <a:pt x="0" y="2141548"/>
                  </a:moveTo>
                  <a:lnTo>
                    <a:pt x="2524044" y="0"/>
                  </a:lnTo>
                </a:path>
              </a:pathLst>
            </a:custGeom>
            <a:ln w="19049">
              <a:solidFill>
                <a:srgbClr val="8759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7636" y="987890"/>
              <a:ext cx="105349" cy="989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517288" y="4298049"/>
            <a:ext cx="4528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b="1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_ids</a:t>
            </a:r>
            <a:r>
              <a:rPr sz="1200" b="1" spc="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4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200" spc="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fields.Many2many(</a:t>
            </a:r>
            <a:r>
              <a:rPr sz="1200" b="1" spc="-9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"comodel.name"</a:t>
            </a:r>
            <a:r>
              <a:rPr sz="12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,</a:t>
            </a:r>
            <a:r>
              <a:rPr sz="1200" spc="1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string=</a:t>
            </a:r>
            <a:r>
              <a:rPr sz="1200" spc="-3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"Field"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2417" y="1338259"/>
            <a:ext cx="200152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Clr>
                <a:srgbClr val="FB777C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Books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have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-6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categories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417" y="2379149"/>
            <a:ext cx="2284095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Clr>
                <a:srgbClr val="FB777C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Categories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include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multiple</a:t>
            </a:r>
            <a:r>
              <a:rPr sz="1400" b="1" spc="5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books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60595" y="1220916"/>
            <a:ext cx="69215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adventure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1558" y="2379335"/>
            <a:ext cx="35750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sci-</a:t>
            </a:r>
            <a:r>
              <a:rPr sz="1100" i="1" spc="-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7661" y="3374810"/>
            <a:ext cx="445134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thriller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9398" y="1865372"/>
            <a:ext cx="681598" cy="548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9398" y="2888380"/>
            <a:ext cx="681598" cy="5486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-19049" y="3581917"/>
            <a:ext cx="9127490" cy="1581150"/>
            <a:chOff x="-19049" y="3581917"/>
            <a:chExt cx="9127490" cy="158115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3907" y="4557790"/>
              <a:ext cx="274389" cy="274391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6871" y="395738"/>
            <a:ext cx="710248" cy="171710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>
                <a:solidFill>
                  <a:srgbClr val="333333"/>
                </a:solidFill>
              </a:rPr>
              <a:t>Many</a:t>
            </a:r>
            <a:r>
              <a:rPr sz="3200" spc="-114" dirty="0">
                <a:solidFill>
                  <a:srgbClr val="333333"/>
                </a:solidFill>
              </a:rPr>
              <a:t> </a:t>
            </a:r>
            <a:r>
              <a:rPr sz="3200" spc="-55" dirty="0">
                <a:solidFill>
                  <a:srgbClr val="333333"/>
                </a:solidFill>
              </a:rPr>
              <a:t>to</a:t>
            </a:r>
            <a:r>
              <a:rPr sz="3200" spc="-110" dirty="0">
                <a:solidFill>
                  <a:srgbClr val="333333"/>
                </a:solidFill>
              </a:rPr>
              <a:t> </a:t>
            </a:r>
            <a:r>
              <a:rPr sz="3200" spc="-315" dirty="0">
                <a:solidFill>
                  <a:srgbClr val="333333"/>
                </a:solidFill>
              </a:rPr>
              <a:t>many</a:t>
            </a:r>
            <a:endParaRPr sz="3200"/>
          </a:p>
        </p:txBody>
      </p: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8124" y="567441"/>
            <a:ext cx="681596" cy="365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132205" y="1631950"/>
            <a:ext cx="678561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Fields Computation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5" dirty="0">
                <a:solidFill>
                  <a:srgbClr val="333333"/>
                </a:solidFill>
              </a:rPr>
              <a:t>Compute</a:t>
            </a:r>
            <a:r>
              <a:rPr sz="3200" spc="65" dirty="0">
                <a:solidFill>
                  <a:srgbClr val="333333"/>
                </a:solidFill>
              </a:rPr>
              <a:t> </a:t>
            </a:r>
            <a:r>
              <a:rPr sz="3200" spc="-170" dirty="0">
                <a:solidFill>
                  <a:srgbClr val="333333"/>
                </a:solidFill>
              </a:rPr>
              <a:t>deﬁnition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3049" y="610071"/>
            <a:ext cx="827998" cy="365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39891" y="1237522"/>
            <a:ext cx="4153535" cy="2423160"/>
            <a:chOff x="4539891" y="1237522"/>
            <a:chExt cx="4153535" cy="2423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9891" y="1237522"/>
              <a:ext cx="4153491" cy="2423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16090" y="1294672"/>
              <a:ext cx="4001135" cy="2270760"/>
            </a:xfrm>
            <a:custGeom>
              <a:avLst/>
              <a:gdLst/>
              <a:ahLst/>
              <a:cxnLst/>
              <a:rect l="l" t="t" r="r" b="b"/>
              <a:pathLst>
                <a:path w="4001134" h="2270760">
                  <a:moveTo>
                    <a:pt x="3663517" y="2270695"/>
                  </a:moveTo>
                  <a:lnTo>
                    <a:pt x="337574" y="2270695"/>
                  </a:lnTo>
                  <a:lnTo>
                    <a:pt x="291770" y="2267613"/>
                  </a:lnTo>
                  <a:lnTo>
                    <a:pt x="247838" y="2258636"/>
                  </a:lnTo>
                  <a:lnTo>
                    <a:pt x="206180" y="2244165"/>
                  </a:lnTo>
                  <a:lnTo>
                    <a:pt x="167199" y="2224603"/>
                  </a:lnTo>
                  <a:lnTo>
                    <a:pt x="131298" y="2200353"/>
                  </a:lnTo>
                  <a:lnTo>
                    <a:pt x="98877" y="2171817"/>
                  </a:lnTo>
                  <a:lnTo>
                    <a:pt x="70341" y="2139397"/>
                  </a:lnTo>
                  <a:lnTo>
                    <a:pt x="46091" y="2103495"/>
                  </a:lnTo>
                  <a:lnTo>
                    <a:pt x="26530" y="2064514"/>
                  </a:lnTo>
                  <a:lnTo>
                    <a:pt x="12059" y="2022857"/>
                  </a:lnTo>
                  <a:lnTo>
                    <a:pt x="3081" y="1978925"/>
                  </a:lnTo>
                  <a:lnTo>
                    <a:pt x="0" y="1933121"/>
                  </a:lnTo>
                  <a:lnTo>
                    <a:pt x="0" y="337584"/>
                  </a:lnTo>
                  <a:lnTo>
                    <a:pt x="3081" y="291776"/>
                  </a:lnTo>
                  <a:lnTo>
                    <a:pt x="12059" y="247841"/>
                  </a:lnTo>
                  <a:lnTo>
                    <a:pt x="26530" y="206181"/>
                  </a:lnTo>
                  <a:lnTo>
                    <a:pt x="46091" y="167199"/>
                  </a:lnTo>
                  <a:lnTo>
                    <a:pt x="70341" y="131296"/>
                  </a:lnTo>
                  <a:lnTo>
                    <a:pt x="98877" y="98876"/>
                  </a:lnTo>
                  <a:lnTo>
                    <a:pt x="131298" y="70340"/>
                  </a:lnTo>
                  <a:lnTo>
                    <a:pt x="167199" y="46090"/>
                  </a:lnTo>
                  <a:lnTo>
                    <a:pt x="206180" y="26529"/>
                  </a:lnTo>
                  <a:lnTo>
                    <a:pt x="247838" y="12058"/>
                  </a:lnTo>
                  <a:lnTo>
                    <a:pt x="291770" y="3081"/>
                  </a:lnTo>
                  <a:lnTo>
                    <a:pt x="337574" y="0"/>
                  </a:lnTo>
                  <a:lnTo>
                    <a:pt x="3663517" y="0"/>
                  </a:lnTo>
                  <a:lnTo>
                    <a:pt x="3716643" y="4205"/>
                  </a:lnTo>
                  <a:lnTo>
                    <a:pt x="3767984" y="16571"/>
                  </a:lnTo>
                  <a:lnTo>
                    <a:pt x="3816632" y="36722"/>
                  </a:lnTo>
                  <a:lnTo>
                    <a:pt x="3861679" y="64283"/>
                  </a:lnTo>
                  <a:lnTo>
                    <a:pt x="3902217" y="98877"/>
                  </a:lnTo>
                  <a:lnTo>
                    <a:pt x="3936807" y="139417"/>
                  </a:lnTo>
                  <a:lnTo>
                    <a:pt x="3964366" y="184465"/>
                  </a:lnTo>
                  <a:lnTo>
                    <a:pt x="3984518" y="233114"/>
                  </a:lnTo>
                  <a:lnTo>
                    <a:pt x="3996885" y="284455"/>
                  </a:lnTo>
                  <a:lnTo>
                    <a:pt x="4001091" y="337584"/>
                  </a:lnTo>
                  <a:lnTo>
                    <a:pt x="4001091" y="1933121"/>
                  </a:lnTo>
                  <a:lnTo>
                    <a:pt x="3998010" y="1978925"/>
                  </a:lnTo>
                  <a:lnTo>
                    <a:pt x="3989032" y="2022857"/>
                  </a:lnTo>
                  <a:lnTo>
                    <a:pt x="3974561" y="2064514"/>
                  </a:lnTo>
                  <a:lnTo>
                    <a:pt x="3955000" y="2103495"/>
                  </a:lnTo>
                  <a:lnTo>
                    <a:pt x="3930750" y="2139397"/>
                  </a:lnTo>
                  <a:lnTo>
                    <a:pt x="3902214" y="2171817"/>
                  </a:lnTo>
                  <a:lnTo>
                    <a:pt x="3869793" y="2200353"/>
                  </a:lnTo>
                  <a:lnTo>
                    <a:pt x="3833892" y="2224603"/>
                  </a:lnTo>
                  <a:lnTo>
                    <a:pt x="3794911" y="2244165"/>
                  </a:lnTo>
                  <a:lnTo>
                    <a:pt x="3753253" y="2258636"/>
                  </a:lnTo>
                  <a:lnTo>
                    <a:pt x="3709321" y="2267613"/>
                  </a:lnTo>
                  <a:lnTo>
                    <a:pt x="3663517" y="22706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16090" y="1294672"/>
              <a:ext cx="4001135" cy="2270760"/>
            </a:xfrm>
            <a:custGeom>
              <a:avLst/>
              <a:gdLst/>
              <a:ahLst/>
              <a:cxnLst/>
              <a:rect l="l" t="t" r="r" b="b"/>
              <a:pathLst>
                <a:path w="4001134" h="2270760">
                  <a:moveTo>
                    <a:pt x="0" y="337584"/>
                  </a:moveTo>
                  <a:lnTo>
                    <a:pt x="3081" y="291776"/>
                  </a:lnTo>
                  <a:lnTo>
                    <a:pt x="12059" y="247841"/>
                  </a:lnTo>
                  <a:lnTo>
                    <a:pt x="26530" y="206181"/>
                  </a:lnTo>
                  <a:lnTo>
                    <a:pt x="46091" y="167199"/>
                  </a:lnTo>
                  <a:lnTo>
                    <a:pt x="70341" y="131296"/>
                  </a:lnTo>
                  <a:lnTo>
                    <a:pt x="98877" y="98876"/>
                  </a:lnTo>
                  <a:lnTo>
                    <a:pt x="131298" y="70340"/>
                  </a:lnTo>
                  <a:lnTo>
                    <a:pt x="167199" y="46090"/>
                  </a:lnTo>
                  <a:lnTo>
                    <a:pt x="206180" y="26529"/>
                  </a:lnTo>
                  <a:lnTo>
                    <a:pt x="247838" y="12058"/>
                  </a:lnTo>
                  <a:lnTo>
                    <a:pt x="291770" y="3081"/>
                  </a:lnTo>
                  <a:lnTo>
                    <a:pt x="337574" y="0"/>
                  </a:lnTo>
                  <a:lnTo>
                    <a:pt x="3663517" y="0"/>
                  </a:lnTo>
                  <a:lnTo>
                    <a:pt x="3716643" y="4205"/>
                  </a:lnTo>
                  <a:lnTo>
                    <a:pt x="3767984" y="16571"/>
                  </a:lnTo>
                  <a:lnTo>
                    <a:pt x="3816632" y="36722"/>
                  </a:lnTo>
                  <a:lnTo>
                    <a:pt x="3861679" y="64283"/>
                  </a:lnTo>
                  <a:lnTo>
                    <a:pt x="3902217" y="98877"/>
                  </a:lnTo>
                  <a:lnTo>
                    <a:pt x="3936807" y="139417"/>
                  </a:lnTo>
                  <a:lnTo>
                    <a:pt x="3964366" y="184465"/>
                  </a:lnTo>
                  <a:lnTo>
                    <a:pt x="3984518" y="233114"/>
                  </a:lnTo>
                  <a:lnTo>
                    <a:pt x="3996885" y="284455"/>
                  </a:lnTo>
                  <a:lnTo>
                    <a:pt x="4001091" y="337584"/>
                  </a:lnTo>
                  <a:lnTo>
                    <a:pt x="4001091" y="1933121"/>
                  </a:lnTo>
                  <a:lnTo>
                    <a:pt x="3998010" y="1978925"/>
                  </a:lnTo>
                  <a:lnTo>
                    <a:pt x="3989032" y="2022857"/>
                  </a:lnTo>
                  <a:lnTo>
                    <a:pt x="3974561" y="2064514"/>
                  </a:lnTo>
                  <a:lnTo>
                    <a:pt x="3955000" y="2103495"/>
                  </a:lnTo>
                  <a:lnTo>
                    <a:pt x="3930750" y="2139397"/>
                  </a:lnTo>
                  <a:lnTo>
                    <a:pt x="3902214" y="2171817"/>
                  </a:lnTo>
                  <a:lnTo>
                    <a:pt x="3869793" y="2200353"/>
                  </a:lnTo>
                  <a:lnTo>
                    <a:pt x="3833892" y="2224603"/>
                  </a:lnTo>
                  <a:lnTo>
                    <a:pt x="3794911" y="2244165"/>
                  </a:lnTo>
                  <a:lnTo>
                    <a:pt x="3753253" y="2258636"/>
                  </a:lnTo>
                  <a:lnTo>
                    <a:pt x="3709321" y="2267613"/>
                  </a:lnTo>
                  <a:lnTo>
                    <a:pt x="3663517" y="2270695"/>
                  </a:lnTo>
                  <a:lnTo>
                    <a:pt x="337574" y="2270695"/>
                  </a:lnTo>
                  <a:lnTo>
                    <a:pt x="291770" y="2267613"/>
                  </a:lnTo>
                  <a:lnTo>
                    <a:pt x="247838" y="2258636"/>
                  </a:lnTo>
                  <a:lnTo>
                    <a:pt x="206180" y="2244165"/>
                  </a:lnTo>
                  <a:lnTo>
                    <a:pt x="167199" y="2224603"/>
                  </a:lnTo>
                  <a:lnTo>
                    <a:pt x="131298" y="2200353"/>
                  </a:lnTo>
                  <a:lnTo>
                    <a:pt x="98877" y="2171817"/>
                  </a:lnTo>
                  <a:lnTo>
                    <a:pt x="70341" y="2139397"/>
                  </a:lnTo>
                  <a:lnTo>
                    <a:pt x="46091" y="2103495"/>
                  </a:lnTo>
                  <a:lnTo>
                    <a:pt x="26530" y="2064514"/>
                  </a:lnTo>
                  <a:lnTo>
                    <a:pt x="12059" y="2022857"/>
                  </a:lnTo>
                  <a:lnTo>
                    <a:pt x="3081" y="1978925"/>
                  </a:lnTo>
                  <a:lnTo>
                    <a:pt x="0" y="1933121"/>
                  </a:lnTo>
                  <a:lnTo>
                    <a:pt x="0" y="33758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5618" y="1778008"/>
            <a:ext cx="26498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375285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AutoNum type="arabicParenR"/>
              <a:tabLst>
                <a:tab pos="398780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8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python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method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704B67"/>
              </a:buClr>
              <a:buFont typeface="Arial" panose="020B0604020202090204"/>
              <a:buAutoNum type="arabicParenR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98780" marR="5080" indent="-386715">
              <a:lnSpc>
                <a:spcPct val="100000"/>
              </a:lnSpc>
              <a:buClr>
                <a:srgbClr val="704B67"/>
              </a:buClr>
              <a:buAutoNum type="arabicParenR"/>
              <a:tabLst>
                <a:tab pos="398780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attributes</a:t>
            </a:r>
            <a:r>
              <a:rPr sz="1400" spc="-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400" spc="-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set </a:t>
            </a:r>
            <a:r>
              <a:rPr sz="14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compute</a:t>
            </a:r>
            <a:r>
              <a:rPr sz="1400" b="1" spc="-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name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of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400" spc="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method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1993" y="1398721"/>
            <a:ext cx="3168015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</a:pP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amount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total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fields.Float(</a:t>
            </a:r>
            <a:r>
              <a:rPr sz="9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compute=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"_compute_total"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)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900">
              <a:latin typeface="IBM 3270"/>
              <a:cs typeface="IBM 3270"/>
            </a:endParaRPr>
          </a:p>
          <a:p>
            <a:pPr marL="514985" marR="1324610" indent="-251460">
              <a:lnSpc>
                <a:spcPct val="115000"/>
              </a:lnSpc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3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4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_compute_total</a:t>
            </a:r>
            <a:r>
              <a:rPr sz="900" b="1" spc="4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40" dirty="0">
                <a:latin typeface="Trebuchet MS" panose="020B0703020202090204"/>
                <a:cs typeface="Trebuchet MS" panose="020B0703020202090204"/>
              </a:rPr>
              <a:t>: </a:t>
            </a:r>
            <a:endParaRPr sz="900" b="1" spc="40" dirty="0">
              <a:latin typeface="Trebuchet MS" panose="020B0703020202090204"/>
              <a:cs typeface="Trebuchet MS" panose="020B0703020202090204"/>
            </a:endParaRPr>
          </a:p>
          <a:p>
            <a:pPr marL="514985" marR="1324610" indent="-251460">
              <a:lnSpc>
                <a:spcPct val="115000"/>
              </a:lnSpc>
            </a:pPr>
            <a:r>
              <a:rPr lang="en-US" altLang="" sz="900" b="1" spc="40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900" b="1" spc="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for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</a:t>
            </a:r>
            <a:r>
              <a:rPr sz="900" b="1" spc="26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self: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766445">
              <a:lnSpc>
                <a:spcPct val="100000"/>
              </a:lnSpc>
              <a:spcBef>
                <a:spcPts val="165"/>
              </a:spcBef>
            </a:pPr>
            <a:r>
              <a:rPr sz="900" b="1" spc="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rec.total</a:t>
            </a:r>
            <a:r>
              <a:rPr sz="900" b="1" spc="2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10</a:t>
            </a:r>
            <a:r>
              <a:rPr sz="900" b="1" spc="204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*</a:t>
            </a:r>
            <a:r>
              <a:rPr sz="900" b="1" spc="2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rec.amount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1642" y="111098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50942" y="2193758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86"/>
                </a:moveTo>
                <a:lnTo>
                  <a:pt x="0" y="320086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86"/>
                </a:lnTo>
                <a:close/>
              </a:path>
            </a:pathLst>
          </a:custGeom>
          <a:solidFill>
            <a:srgbClr val="1AB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18592" y="27289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32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8869" y="127869"/>
            <a:ext cx="283924" cy="28393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4017" y="3392368"/>
            <a:ext cx="390739" cy="39074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94492" y="463019"/>
            <a:ext cx="318540" cy="3309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5864" y="615533"/>
            <a:ext cx="851990" cy="365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5224" y="1312224"/>
            <a:ext cx="3061335" cy="2202815"/>
            <a:chOff x="485224" y="1312224"/>
            <a:chExt cx="3061335" cy="2202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24" y="1312224"/>
              <a:ext cx="3060768" cy="22026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373" y="1350324"/>
              <a:ext cx="2946469" cy="208839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16764" y="1563096"/>
            <a:ext cx="1943100" cy="491490"/>
            <a:chOff x="5216764" y="1563096"/>
            <a:chExt cx="1943100" cy="491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6764" y="1563096"/>
              <a:ext cx="1942796" cy="491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92964" y="1620246"/>
              <a:ext cx="1790700" cy="339090"/>
            </a:xfrm>
            <a:custGeom>
              <a:avLst/>
              <a:gdLst/>
              <a:ahLst/>
              <a:cxnLst/>
              <a:rect l="l" t="t" r="r" b="b"/>
              <a:pathLst>
                <a:path w="1790700" h="339089">
                  <a:moveTo>
                    <a:pt x="1733946" y="338699"/>
                  </a:moveTo>
                  <a:lnTo>
                    <a:pt x="56449" y="338699"/>
                  </a:lnTo>
                  <a:lnTo>
                    <a:pt x="34477" y="334262"/>
                  </a:lnTo>
                  <a:lnTo>
                    <a:pt x="16534" y="322164"/>
                  </a:lnTo>
                  <a:lnTo>
                    <a:pt x="4436" y="304220"/>
                  </a:lnTo>
                  <a:lnTo>
                    <a:pt x="0" y="282246"/>
                  </a:lnTo>
                  <a:lnTo>
                    <a:pt x="0" y="56449"/>
                  </a:lnTo>
                  <a:lnTo>
                    <a:pt x="4436" y="34477"/>
                  </a:lnTo>
                  <a:lnTo>
                    <a:pt x="16534" y="16534"/>
                  </a:lnTo>
                  <a:lnTo>
                    <a:pt x="34477" y="4436"/>
                  </a:lnTo>
                  <a:lnTo>
                    <a:pt x="56449" y="0"/>
                  </a:lnTo>
                  <a:lnTo>
                    <a:pt x="1733946" y="0"/>
                  </a:lnTo>
                  <a:lnTo>
                    <a:pt x="1773871" y="16534"/>
                  </a:lnTo>
                  <a:lnTo>
                    <a:pt x="1790396" y="56449"/>
                  </a:lnTo>
                  <a:lnTo>
                    <a:pt x="1790396" y="282246"/>
                  </a:lnTo>
                  <a:lnTo>
                    <a:pt x="1785960" y="304220"/>
                  </a:lnTo>
                  <a:lnTo>
                    <a:pt x="1773862" y="322164"/>
                  </a:lnTo>
                  <a:lnTo>
                    <a:pt x="1755918" y="334262"/>
                  </a:lnTo>
                  <a:lnTo>
                    <a:pt x="1733946" y="338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92964" y="1620246"/>
              <a:ext cx="1790700" cy="339090"/>
            </a:xfrm>
            <a:custGeom>
              <a:avLst/>
              <a:gdLst/>
              <a:ahLst/>
              <a:cxnLst/>
              <a:rect l="l" t="t" r="r" b="b"/>
              <a:pathLst>
                <a:path w="1790700" h="339089">
                  <a:moveTo>
                    <a:pt x="0" y="56449"/>
                  </a:moveTo>
                  <a:lnTo>
                    <a:pt x="4436" y="34477"/>
                  </a:lnTo>
                  <a:lnTo>
                    <a:pt x="16534" y="16534"/>
                  </a:lnTo>
                  <a:lnTo>
                    <a:pt x="34477" y="4436"/>
                  </a:lnTo>
                  <a:lnTo>
                    <a:pt x="56449" y="0"/>
                  </a:lnTo>
                  <a:lnTo>
                    <a:pt x="1733946" y="0"/>
                  </a:lnTo>
                  <a:lnTo>
                    <a:pt x="1773871" y="16534"/>
                  </a:lnTo>
                  <a:lnTo>
                    <a:pt x="1790396" y="56449"/>
                  </a:lnTo>
                  <a:lnTo>
                    <a:pt x="1790396" y="282246"/>
                  </a:lnTo>
                  <a:lnTo>
                    <a:pt x="1785960" y="304220"/>
                  </a:lnTo>
                  <a:lnTo>
                    <a:pt x="1773862" y="322164"/>
                  </a:lnTo>
                  <a:lnTo>
                    <a:pt x="1755918" y="334262"/>
                  </a:lnTo>
                  <a:lnTo>
                    <a:pt x="1733946" y="338699"/>
                  </a:lnTo>
                  <a:lnTo>
                    <a:pt x="56449" y="338699"/>
                  </a:lnTo>
                  <a:lnTo>
                    <a:pt x="34477" y="334262"/>
                  </a:lnTo>
                  <a:lnTo>
                    <a:pt x="16534" y="322164"/>
                  </a:lnTo>
                  <a:lnTo>
                    <a:pt x="4436" y="304220"/>
                  </a:lnTo>
                  <a:lnTo>
                    <a:pt x="0" y="282246"/>
                  </a:lnTo>
                  <a:lnTo>
                    <a:pt x="0" y="564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68837" y="806011"/>
            <a:ext cx="3273425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compute</a:t>
            </a:r>
            <a:r>
              <a:rPr sz="1400" b="1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methods</a:t>
            </a:r>
            <a:r>
              <a:rPr sz="1400" b="1" spc="-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4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private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598170">
              <a:lnSpc>
                <a:spcPct val="100000"/>
              </a:lnSpc>
              <a:spcBef>
                <a:spcPts val="168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name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starts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underscore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1022985">
              <a:lnSpc>
                <a:spcPct val="100000"/>
              </a:lnSpc>
            </a:pPr>
            <a:r>
              <a:rPr sz="10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1000" b="1" spc="35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_my_method</a:t>
            </a:r>
            <a:r>
              <a:rPr sz="10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441261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5" dirty="0">
                <a:solidFill>
                  <a:srgbClr val="333333"/>
                </a:solidFill>
              </a:rPr>
              <a:t>Compute</a:t>
            </a:r>
            <a:r>
              <a:rPr sz="3200" spc="65" dirty="0">
                <a:solidFill>
                  <a:srgbClr val="333333"/>
                </a:solidFill>
              </a:rPr>
              <a:t> </a:t>
            </a:r>
            <a:r>
              <a:rPr sz="3200" spc="-140" dirty="0">
                <a:solidFill>
                  <a:srgbClr val="333333"/>
                </a:solidFill>
              </a:rPr>
              <a:t>information</a:t>
            </a:r>
            <a:endParaRPr sz="3200"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6068" y="106679"/>
            <a:ext cx="283932" cy="2839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4266" y="1007947"/>
            <a:ext cx="478273" cy="465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3361" y="1051558"/>
            <a:ext cx="553798" cy="45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05766" y="3239143"/>
            <a:ext cx="566773" cy="55193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0961" y="2670049"/>
            <a:ext cx="664548" cy="457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0961" y="3279648"/>
            <a:ext cx="797473" cy="4571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72539" y="1887219"/>
            <a:ext cx="293974" cy="29399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182419" y="2421447"/>
            <a:ext cx="3738245" cy="239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 marR="299085" indent="-336550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635000" algn="l"/>
              </a:tabLst>
            </a:pPr>
            <a:r>
              <a:rPr sz="1400" b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computed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b="1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readonly</a:t>
            </a:r>
            <a:r>
              <a:rPr sz="1400" b="1" spc="-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by 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default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704B67"/>
              </a:buClr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635000" marR="167640" indent="-336550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635000" algn="l"/>
              </a:tabLst>
            </a:pPr>
            <a:r>
              <a:rPr sz="1400" b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computed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b="1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not</a:t>
            </a:r>
            <a:r>
              <a:rPr sz="1400" b="1" spc="-13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stored</a:t>
            </a:r>
            <a:r>
              <a:rPr sz="1400" b="1" spc="-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by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default.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884555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So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400" spc="8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possible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to</a:t>
            </a:r>
            <a:r>
              <a:rPr sz="1400" spc="8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search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091565" lvl="1" indent="-320040">
              <a:lnSpc>
                <a:spcPct val="100000"/>
              </a:lnSpc>
              <a:spcBef>
                <a:spcPts val="485"/>
              </a:spcBef>
              <a:buChar char="○"/>
              <a:tabLst>
                <a:tab pos="1091565" algn="l"/>
              </a:tabLst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Easy</a:t>
            </a:r>
            <a:r>
              <a:rPr sz="12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fix</a:t>
            </a:r>
            <a:r>
              <a:rPr sz="12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2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store</a:t>
            </a:r>
            <a:r>
              <a:rPr sz="1200" b="1" spc="-1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value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092200" marR="5080" lvl="1" indent="-320675">
              <a:lnSpc>
                <a:spcPct val="100000"/>
              </a:lnSpc>
              <a:spcBef>
                <a:spcPts val="220"/>
              </a:spcBef>
              <a:buChar char="○"/>
              <a:tabLst>
                <a:tab pos="1092200" algn="l"/>
              </a:tabLst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Other</a:t>
            </a:r>
            <a:r>
              <a:rPr sz="1200" spc="2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solution</a:t>
            </a:r>
            <a:r>
              <a:rPr sz="1200" spc="2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exist</a:t>
            </a:r>
            <a:r>
              <a:rPr sz="1200" spc="2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(search</a:t>
            </a:r>
            <a:r>
              <a:rPr sz="1200" spc="2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method) </a:t>
            </a:r>
            <a:r>
              <a:rPr sz="12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but </a:t>
            </a:r>
            <a:r>
              <a:rPr sz="12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training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endParaRPr sz="10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9854</Words>
  <Application>WPS Presentation</Application>
  <PresentationFormat>On-screen Show (4:3)</PresentationFormat>
  <Paragraphs>545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SimSun</vt:lpstr>
      <vt:lpstr>Wingdings</vt:lpstr>
      <vt:lpstr>Liberation Sans Narrow</vt:lpstr>
      <vt:lpstr>Thonburi</vt:lpstr>
      <vt:lpstr>Verdana</vt:lpstr>
      <vt:lpstr>Arial</vt:lpstr>
      <vt:lpstr>Courier New</vt:lpstr>
      <vt:lpstr>Times New Roman</vt:lpstr>
      <vt:lpstr>微软雅黑</vt:lpstr>
      <vt:lpstr>汉仪旗黑</vt:lpstr>
      <vt:lpstr>Arial Unicode MS</vt:lpstr>
      <vt:lpstr>Calibri</vt:lpstr>
      <vt:lpstr>Helvetica Neue</vt:lpstr>
      <vt:lpstr>宋体-简</vt:lpstr>
      <vt:lpstr>Verdana Bold</vt:lpstr>
      <vt:lpstr>Verdana</vt:lpstr>
      <vt:lpstr>IBM 3270</vt:lpstr>
      <vt:lpstr>Trebuchet MS</vt:lpstr>
      <vt:lpstr>Office Theme</vt:lpstr>
      <vt:lpstr>Chapter 7</vt:lpstr>
      <vt:lpstr>Introduction to Security</vt:lpstr>
      <vt:lpstr>Relations between Models</vt:lpstr>
      <vt:lpstr>Many to one</vt:lpstr>
      <vt:lpstr>One to many</vt:lpstr>
      <vt:lpstr>Many to many</vt:lpstr>
      <vt:lpstr>Relational Fields</vt:lpstr>
      <vt:lpstr>Compute deﬁnition</vt:lpstr>
      <vt:lpstr>Compute information</vt:lpstr>
      <vt:lpstr>Recordset (self)</vt:lpstr>
      <vt:lpstr>Recordset (self)</vt:lpstr>
      <vt:lpstr>Dependencies</vt:lpstr>
      <vt:lpstr>Related compute</vt:lpstr>
      <vt:lpstr>Multiple records</vt:lpstr>
      <vt:lpstr>Multiple records</vt:lpstr>
      <vt:lpstr>Related ﬁelds</vt:lpstr>
      <vt:lpstr>Inverse function</vt:lpstr>
      <vt:lpstr>Fields Computation</vt:lpstr>
      <vt:lpstr>onchange</vt:lpstr>
      <vt:lpstr>Non blocking warning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dc:creator/>
  <cp:lastModifiedBy>nhannguyen</cp:lastModifiedBy>
  <cp:revision>2</cp:revision>
  <dcterms:created xsi:type="dcterms:W3CDTF">2024-10-15T08:12:06Z</dcterms:created>
  <dcterms:modified xsi:type="dcterms:W3CDTF">2024-10-15T08:12:06Z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